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584" r:id="rId2"/>
  </p:sldMasterIdLst>
  <p:notesMasterIdLst>
    <p:notesMasterId r:id="rId30"/>
  </p:notesMasterIdLst>
  <p:handoutMasterIdLst>
    <p:handoutMasterId r:id="rId31"/>
  </p:handoutMasterIdLst>
  <p:sldIdLst>
    <p:sldId id="331" r:id="rId3"/>
    <p:sldId id="369" r:id="rId4"/>
    <p:sldId id="349" r:id="rId5"/>
    <p:sldId id="355" r:id="rId6"/>
    <p:sldId id="350" r:id="rId7"/>
    <p:sldId id="357" r:id="rId8"/>
    <p:sldId id="365" r:id="rId9"/>
    <p:sldId id="339" r:id="rId10"/>
    <p:sldId id="340" r:id="rId11"/>
    <p:sldId id="351" r:id="rId12"/>
    <p:sldId id="362" r:id="rId13"/>
    <p:sldId id="341" r:id="rId14"/>
    <p:sldId id="343" r:id="rId15"/>
    <p:sldId id="366" r:id="rId16"/>
    <p:sldId id="347" r:id="rId17"/>
    <p:sldId id="360" r:id="rId18"/>
    <p:sldId id="344" r:id="rId19"/>
    <p:sldId id="367" r:id="rId20"/>
    <p:sldId id="348" r:id="rId21"/>
    <p:sldId id="346" r:id="rId22"/>
    <p:sldId id="260" r:id="rId23"/>
    <p:sldId id="368" r:id="rId24"/>
    <p:sldId id="352" r:id="rId25"/>
    <p:sldId id="375" r:id="rId26"/>
    <p:sldId id="371" r:id="rId27"/>
    <p:sldId id="374" r:id="rId28"/>
    <p:sldId id="309" r:id="rId29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rebuchet MS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rebuchet MS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rebuchet MS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rebuchet MS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rebuchet MS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1000" kern="1200">
        <a:solidFill>
          <a:schemeClr val="tx1"/>
        </a:solidFill>
        <a:latin typeface="Trebuchet MS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1000" kern="1200">
        <a:solidFill>
          <a:schemeClr val="tx1"/>
        </a:solidFill>
        <a:latin typeface="Trebuchet MS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1000" kern="1200">
        <a:solidFill>
          <a:schemeClr val="tx1"/>
        </a:solidFill>
        <a:latin typeface="Trebuchet MS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1000" kern="1200">
        <a:solidFill>
          <a:schemeClr val="tx1"/>
        </a:solidFill>
        <a:latin typeface="Trebuchet MS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目錄" id="{17387ED7-3F54-407F-AE52-5B84D69B68D1}">
          <p14:sldIdLst>
            <p14:sldId id="331"/>
            <p14:sldId id="369"/>
          </p14:sldIdLst>
        </p14:section>
        <p14:section name="背景知識" id="{26E111EE-D288-48BA-AC66-35D438E950DE}">
          <p14:sldIdLst>
            <p14:sldId id="349"/>
            <p14:sldId id="355"/>
            <p14:sldId id="350"/>
            <p14:sldId id="357"/>
            <p14:sldId id="365"/>
            <p14:sldId id="339"/>
            <p14:sldId id="340"/>
            <p14:sldId id="351"/>
          </p14:sldIdLst>
        </p14:section>
        <p14:section name="軟體開發平臺" id="{A98D0012-64AD-4240-A7B6-1566E62B37A0}">
          <p14:sldIdLst>
            <p14:sldId id="362"/>
            <p14:sldId id="341"/>
            <p14:sldId id="343"/>
            <p14:sldId id="366"/>
            <p14:sldId id="347"/>
            <p14:sldId id="360"/>
            <p14:sldId id="344"/>
            <p14:sldId id="367"/>
            <p14:sldId id="348"/>
            <p14:sldId id="346"/>
            <p14:sldId id="260"/>
            <p14:sldId id="368"/>
            <p14:sldId id="352"/>
          </p14:sldIdLst>
        </p14:section>
        <p14:section name="Ameba小趣聞" id="{D5E3D178-CFB0-4F47-B664-B0BA27263D79}">
          <p14:sldIdLst>
            <p14:sldId id="375"/>
          </p14:sldIdLst>
        </p14:section>
        <p14:section name="内容總結" id="{C3441F67-9CF8-4229-B5ED-87A5256F3854}">
          <p14:sldIdLst>
            <p14:sldId id="371"/>
          </p14:sldIdLst>
        </p14:section>
        <p14:section name="提問環節" id="{623204B2-F9A6-4D8B-B7CB-F6BF48D4E1B4}">
          <p14:sldIdLst>
            <p14:sldId id="374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 Qi [朱琪]" initials="ZQ[" lastIdx="2" clrIdx="0">
    <p:extLst>
      <p:ext uri="{19B8F6BF-5375-455C-9EA6-DF929625EA0E}">
        <p15:presenceInfo xmlns:p15="http://schemas.microsoft.com/office/powerpoint/2012/main" userId="S::zhuqi@realtek-sg.com::83b43b8b-0de2-4c1d-adb2-e768438241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99"/>
    <a:srgbClr val="FFFD78"/>
    <a:srgbClr val="73FEFF"/>
    <a:srgbClr val="FF0066"/>
    <a:srgbClr val="FFFFFF"/>
    <a:srgbClr val="FEF5C2"/>
    <a:srgbClr val="FF9933"/>
    <a:srgbClr val="00FF00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FC256-D89A-4AA0-8EB1-0D4BD3C7520A}" v="1792" dt="2021-05-25T03:11:45.4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2" autoAdjust="0"/>
    <p:restoredTop sz="64750" autoAdjust="0"/>
  </p:normalViewPr>
  <p:slideViewPr>
    <p:cSldViewPr>
      <p:cViewPr varScale="1">
        <p:scale>
          <a:sx n="114" d="100"/>
          <a:sy n="114" d="100"/>
        </p:scale>
        <p:origin x="9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68"/>
    </p:cViewPr>
  </p:sorterViewPr>
  <p:notesViewPr>
    <p:cSldViewPr>
      <p:cViewPr varScale="1">
        <p:scale>
          <a:sx n="49" d="100"/>
          <a:sy n="49" d="100"/>
        </p:scale>
        <p:origin x="-2318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 Qi [朱琪]" userId="83b43b8b-0de2-4c1d-adb2-e76843824193" providerId="ADAL" clId="{D63FC256-D89A-4AA0-8EB1-0D4BD3C7520A}"/>
    <pc:docChg chg="undo custSel addSld delSld modSld sldOrd addSection delSection modSection">
      <pc:chgData name="Zhu Qi [朱琪]" userId="83b43b8b-0de2-4c1d-adb2-e76843824193" providerId="ADAL" clId="{D63FC256-D89A-4AA0-8EB1-0D4BD3C7520A}" dt="2021-05-25T03:12:21.914" v="13566" actId="403"/>
      <pc:docMkLst>
        <pc:docMk/>
      </pc:docMkLst>
      <pc:sldChg chg="modSp add mod modNotesTx">
        <pc:chgData name="Zhu Qi [朱琪]" userId="83b43b8b-0de2-4c1d-adb2-e76843824193" providerId="ADAL" clId="{D63FC256-D89A-4AA0-8EB1-0D4BD3C7520A}" dt="2021-05-24T08:18:15.143" v="5140" actId="20577"/>
        <pc:sldMkLst>
          <pc:docMk/>
          <pc:sldMk cId="1288691219" sldId="260"/>
        </pc:sldMkLst>
        <pc:spChg chg="mod">
          <ac:chgData name="Zhu Qi [朱琪]" userId="83b43b8b-0de2-4c1d-adb2-e76843824193" providerId="ADAL" clId="{D63FC256-D89A-4AA0-8EB1-0D4BD3C7520A}" dt="2021-05-24T08:18:15.143" v="5140" actId="20577"/>
          <ac:spMkLst>
            <pc:docMk/>
            <pc:sldMk cId="1288691219" sldId="260"/>
            <ac:spMk id="14" creationId="{E8B00236-9570-4871-BC32-BC5A5F3F802A}"/>
          </ac:spMkLst>
        </pc:spChg>
        <pc:spChg chg="mod">
          <ac:chgData name="Zhu Qi [朱琪]" userId="83b43b8b-0de2-4c1d-adb2-e76843824193" providerId="ADAL" clId="{D63FC256-D89A-4AA0-8EB1-0D4BD3C7520A}" dt="2021-05-24T08:18:13.995" v="5139" actId="20577"/>
          <ac:spMkLst>
            <pc:docMk/>
            <pc:sldMk cId="1288691219" sldId="260"/>
            <ac:spMk id="15" creationId="{21C916A9-B2C8-4065-9214-8CE13F02C33C}"/>
          </ac:spMkLst>
        </pc:spChg>
      </pc:sldChg>
      <pc:sldChg chg="add del">
        <pc:chgData name="Zhu Qi [朱琪]" userId="83b43b8b-0de2-4c1d-adb2-e76843824193" providerId="ADAL" clId="{D63FC256-D89A-4AA0-8EB1-0D4BD3C7520A}" dt="2021-05-25T02:50:21.531" v="13109" actId="47"/>
        <pc:sldMkLst>
          <pc:docMk/>
          <pc:sldMk cId="931480707" sldId="261"/>
        </pc:sldMkLst>
      </pc:sldChg>
      <pc:sldChg chg="addSp delSp modSp mod modTransition">
        <pc:chgData name="Zhu Qi [朱琪]" userId="83b43b8b-0de2-4c1d-adb2-e76843824193" providerId="ADAL" clId="{D63FC256-D89A-4AA0-8EB1-0D4BD3C7520A}" dt="2021-05-23T03:18:35.207" v="709" actId="403"/>
        <pc:sldMkLst>
          <pc:docMk/>
          <pc:sldMk cId="0" sldId="309"/>
        </pc:sldMkLst>
        <pc:spChg chg="add del mod">
          <ac:chgData name="Zhu Qi [朱琪]" userId="83b43b8b-0de2-4c1d-adb2-e76843824193" providerId="ADAL" clId="{D63FC256-D89A-4AA0-8EB1-0D4BD3C7520A}" dt="2021-05-23T02:23:58.711" v="112"/>
          <ac:spMkLst>
            <pc:docMk/>
            <pc:sldMk cId="0" sldId="309"/>
            <ac:spMk id="6" creationId="{3E409007-EFA9-4740-B428-A3DF00468E74}"/>
          </ac:spMkLst>
        </pc:spChg>
        <pc:spChg chg="mod">
          <ac:chgData name="Zhu Qi [朱琪]" userId="83b43b8b-0de2-4c1d-adb2-e76843824193" providerId="ADAL" clId="{D63FC256-D89A-4AA0-8EB1-0D4BD3C7520A}" dt="2021-05-23T03:18:35.207" v="709" actId="403"/>
          <ac:spMkLst>
            <pc:docMk/>
            <pc:sldMk cId="0" sldId="309"/>
            <ac:spMk id="28674" creationId="{00000000-0000-0000-0000-000000000000}"/>
          </ac:spMkLst>
        </pc:spChg>
      </pc:sldChg>
      <pc:sldChg chg="addSp delSp modSp mod modTransition modNotesTx">
        <pc:chgData name="Zhu Qi [朱琪]" userId="83b43b8b-0de2-4c1d-adb2-e76843824193" providerId="ADAL" clId="{D63FC256-D89A-4AA0-8EB1-0D4BD3C7520A}" dt="2021-05-24T09:42:08.402" v="7723" actId="20577"/>
        <pc:sldMkLst>
          <pc:docMk/>
          <pc:sldMk cId="0" sldId="331"/>
        </pc:sldMkLst>
        <pc:spChg chg="mod">
          <ac:chgData name="Zhu Qi [朱琪]" userId="83b43b8b-0de2-4c1d-adb2-e76843824193" providerId="ADAL" clId="{D63FC256-D89A-4AA0-8EB1-0D4BD3C7520A}" dt="2021-05-23T09:08:40.033" v="1769" actId="20577"/>
          <ac:spMkLst>
            <pc:docMk/>
            <pc:sldMk cId="0" sldId="331"/>
            <ac:spMk id="2" creationId="{CA7665A4-2D8A-4565-A463-0477DC4D5532}"/>
          </ac:spMkLst>
        </pc:spChg>
        <pc:spChg chg="del mod">
          <ac:chgData name="Zhu Qi [朱琪]" userId="83b43b8b-0de2-4c1d-adb2-e76843824193" providerId="ADAL" clId="{D63FC256-D89A-4AA0-8EB1-0D4BD3C7520A}" dt="2021-05-23T02:26:29.321" v="162"/>
          <ac:spMkLst>
            <pc:docMk/>
            <pc:sldMk cId="0" sldId="331"/>
            <ac:spMk id="4" creationId="{E87AEE2F-D4CC-4751-8E6F-825268D6898D}"/>
          </ac:spMkLst>
        </pc:spChg>
        <pc:spChg chg="add del mod">
          <ac:chgData name="Zhu Qi [朱琪]" userId="83b43b8b-0de2-4c1d-adb2-e76843824193" providerId="ADAL" clId="{D63FC256-D89A-4AA0-8EB1-0D4BD3C7520A}" dt="2021-05-23T08:14:07.545" v="1167" actId="478"/>
          <ac:spMkLst>
            <pc:docMk/>
            <pc:sldMk cId="0" sldId="331"/>
            <ac:spMk id="8" creationId="{E7F437B0-03BF-4AC5-95A7-43225316BD0F}"/>
          </ac:spMkLst>
        </pc:spChg>
      </pc:sldChg>
      <pc:sldChg chg="addSp modSp mod modTransition addCm delCm modCm modNotesTx">
        <pc:chgData name="Zhu Qi [朱琪]" userId="83b43b8b-0de2-4c1d-adb2-e76843824193" providerId="ADAL" clId="{D63FC256-D89A-4AA0-8EB1-0D4BD3C7520A}" dt="2021-05-25T00:01:44.090" v="9624"/>
        <pc:sldMkLst>
          <pc:docMk/>
          <pc:sldMk cId="3108035678" sldId="339"/>
        </pc:sldMkLst>
        <pc:spChg chg="mod">
          <ac:chgData name="Zhu Qi [朱琪]" userId="83b43b8b-0de2-4c1d-adb2-e76843824193" providerId="ADAL" clId="{D63FC256-D89A-4AA0-8EB1-0D4BD3C7520A}" dt="2021-05-24T07:12:49.640" v="4013" actId="2711"/>
          <ac:spMkLst>
            <pc:docMk/>
            <pc:sldMk cId="3108035678" sldId="339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4T07:12:49.640" v="4013" actId="2711"/>
          <ac:spMkLst>
            <pc:docMk/>
            <pc:sldMk cId="3108035678" sldId="339"/>
            <ac:spMk id="3" creationId="{8BAA899E-795F-4684-B09F-04074BEFA7E9}"/>
          </ac:spMkLst>
        </pc:spChg>
        <pc:spChg chg="mod">
          <ac:chgData name="Zhu Qi [朱琪]" userId="83b43b8b-0de2-4c1d-adb2-e76843824193" providerId="ADAL" clId="{D63FC256-D89A-4AA0-8EB1-0D4BD3C7520A}" dt="2021-05-24T23:37:31.156" v="9013" actId="20577"/>
          <ac:spMkLst>
            <pc:docMk/>
            <pc:sldMk cId="3108035678" sldId="339"/>
            <ac:spMk id="5" creationId="{6AF14745-A15C-422F-A7F1-B33EAD115A25}"/>
          </ac:spMkLst>
        </pc:spChg>
        <pc:spChg chg="mod">
          <ac:chgData name="Zhu Qi [朱琪]" userId="83b43b8b-0de2-4c1d-adb2-e76843824193" providerId="ADAL" clId="{D63FC256-D89A-4AA0-8EB1-0D4BD3C7520A}" dt="2021-05-24T09:19:39.812" v="5681" actId="21"/>
          <ac:spMkLst>
            <pc:docMk/>
            <pc:sldMk cId="3108035678" sldId="339"/>
            <ac:spMk id="6" creationId="{AB1B7391-5750-46E5-B742-1CEF9CC81B83}"/>
          </ac:spMkLst>
        </pc:spChg>
        <pc:spChg chg="mod">
          <ac:chgData name="Zhu Qi [朱琪]" userId="83b43b8b-0de2-4c1d-adb2-e76843824193" providerId="ADAL" clId="{D63FC256-D89A-4AA0-8EB1-0D4BD3C7520A}" dt="2021-05-25T00:00:30.851" v="9588" actId="20577"/>
          <ac:spMkLst>
            <pc:docMk/>
            <pc:sldMk cId="3108035678" sldId="339"/>
            <ac:spMk id="8" creationId="{D273EB8E-FAEE-4217-82EB-21E000540537}"/>
          </ac:spMkLst>
        </pc:spChg>
        <pc:spChg chg="mod">
          <ac:chgData name="Zhu Qi [朱琪]" userId="83b43b8b-0de2-4c1d-adb2-e76843824193" providerId="ADAL" clId="{D63FC256-D89A-4AA0-8EB1-0D4BD3C7520A}" dt="2021-05-24T07:12:57.287" v="4014" actId="2711"/>
          <ac:spMkLst>
            <pc:docMk/>
            <pc:sldMk cId="3108035678" sldId="339"/>
            <ac:spMk id="9" creationId="{C2FD65AC-0B61-4EBE-9454-A5486E15863C}"/>
          </ac:spMkLst>
        </pc:spChg>
        <pc:spChg chg="add mod">
          <ac:chgData name="Zhu Qi [朱琪]" userId="83b43b8b-0de2-4c1d-adb2-e76843824193" providerId="ADAL" clId="{D63FC256-D89A-4AA0-8EB1-0D4BD3C7520A}" dt="2021-05-24T07:12:49.640" v="4013" actId="2711"/>
          <ac:spMkLst>
            <pc:docMk/>
            <pc:sldMk cId="3108035678" sldId="339"/>
            <ac:spMk id="10" creationId="{E265BE01-8A4D-4048-98DE-1C3B8A7772F7}"/>
          </ac:spMkLst>
        </pc:spChg>
        <pc:picChg chg="mod">
          <ac:chgData name="Zhu Qi [朱琪]" userId="83b43b8b-0de2-4c1d-adb2-e76843824193" providerId="ADAL" clId="{D63FC256-D89A-4AA0-8EB1-0D4BD3C7520A}" dt="2021-05-24T07:12:49.640" v="4013" actId="2711"/>
          <ac:picMkLst>
            <pc:docMk/>
            <pc:sldMk cId="3108035678" sldId="339"/>
            <ac:picMk id="4" creationId="{991E5FF7-8198-4504-9722-CD84DF3F95C7}"/>
          </ac:picMkLst>
        </pc:picChg>
        <pc:picChg chg="mod">
          <ac:chgData name="Zhu Qi [朱琪]" userId="83b43b8b-0de2-4c1d-adb2-e76843824193" providerId="ADAL" clId="{D63FC256-D89A-4AA0-8EB1-0D4BD3C7520A}" dt="2021-05-24T07:12:49.640" v="4013" actId="2711"/>
          <ac:picMkLst>
            <pc:docMk/>
            <pc:sldMk cId="3108035678" sldId="339"/>
            <ac:picMk id="7" creationId="{1CC9C26D-3BF7-4A48-AB8F-7637954AAEC9}"/>
          </ac:picMkLst>
        </pc:picChg>
      </pc:sldChg>
      <pc:sldChg chg="addSp delSp modSp mod modTransition modNotesTx">
        <pc:chgData name="Zhu Qi [朱琪]" userId="83b43b8b-0de2-4c1d-adb2-e76843824193" providerId="ADAL" clId="{D63FC256-D89A-4AA0-8EB1-0D4BD3C7520A}" dt="2021-05-25T00:30:17.474" v="10754" actId="20577"/>
        <pc:sldMkLst>
          <pc:docMk/>
          <pc:sldMk cId="3999254712" sldId="340"/>
        </pc:sldMkLst>
        <pc:spChg chg="mod">
          <ac:chgData name="Zhu Qi [朱琪]" userId="83b43b8b-0de2-4c1d-adb2-e76843824193" providerId="ADAL" clId="{D63FC256-D89A-4AA0-8EB1-0D4BD3C7520A}" dt="2021-05-23T08:21:54.790" v="1238"/>
          <ac:spMkLst>
            <pc:docMk/>
            <pc:sldMk cId="3999254712" sldId="340"/>
            <ac:spMk id="2" creationId="{00000000-0000-0000-0000-000000000000}"/>
          </ac:spMkLst>
        </pc:spChg>
        <pc:spChg chg="add del">
          <ac:chgData name="Zhu Qi [朱琪]" userId="83b43b8b-0de2-4c1d-adb2-e76843824193" providerId="ADAL" clId="{D63FC256-D89A-4AA0-8EB1-0D4BD3C7520A}" dt="2021-05-23T07:56:37.306" v="940" actId="22"/>
          <ac:spMkLst>
            <pc:docMk/>
            <pc:sldMk cId="3999254712" sldId="340"/>
            <ac:spMk id="7" creationId="{4890F5F4-2E64-48E9-BCC9-A15D8010A144}"/>
          </ac:spMkLst>
        </pc:spChg>
      </pc:sldChg>
      <pc:sldChg chg="addSp delSp modSp mod modTransition modNotesTx">
        <pc:chgData name="Zhu Qi [朱琪]" userId="83b43b8b-0de2-4c1d-adb2-e76843824193" providerId="ADAL" clId="{D63FC256-D89A-4AA0-8EB1-0D4BD3C7520A}" dt="2021-05-25T02:27:20.322" v="12236"/>
        <pc:sldMkLst>
          <pc:docMk/>
          <pc:sldMk cId="886444828" sldId="341"/>
        </pc:sldMkLst>
        <pc:spChg chg="mod">
          <ac:chgData name="Zhu Qi [朱琪]" userId="83b43b8b-0de2-4c1d-adb2-e76843824193" providerId="ADAL" clId="{D63FC256-D89A-4AA0-8EB1-0D4BD3C7520A}" dt="2021-05-24T00:36:53.922" v="2398"/>
          <ac:spMkLst>
            <pc:docMk/>
            <pc:sldMk cId="886444828" sldId="341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5T02:26:09.659" v="12173" actId="255"/>
          <ac:spMkLst>
            <pc:docMk/>
            <pc:sldMk cId="886444828" sldId="341"/>
            <ac:spMk id="3" creationId="{00000000-0000-0000-0000-000000000000}"/>
          </ac:spMkLst>
        </pc:spChg>
        <pc:picChg chg="del mod">
          <ac:chgData name="Zhu Qi [朱琪]" userId="83b43b8b-0de2-4c1d-adb2-e76843824193" providerId="ADAL" clId="{D63FC256-D89A-4AA0-8EB1-0D4BD3C7520A}" dt="2021-05-23T08:38:19.914" v="1291" actId="478"/>
          <ac:picMkLst>
            <pc:docMk/>
            <pc:sldMk cId="886444828" sldId="341"/>
            <ac:picMk id="4" creationId="{9366E1C1-1707-4733-BD87-5A79711465E7}"/>
          </ac:picMkLst>
        </pc:picChg>
        <pc:picChg chg="add mod">
          <ac:chgData name="Zhu Qi [朱琪]" userId="83b43b8b-0de2-4c1d-adb2-e76843824193" providerId="ADAL" clId="{D63FC256-D89A-4AA0-8EB1-0D4BD3C7520A}" dt="2021-05-25T00:48:31.067" v="11428" actId="1076"/>
          <ac:picMkLst>
            <pc:docMk/>
            <pc:sldMk cId="886444828" sldId="341"/>
            <ac:picMk id="6" creationId="{3212C2CB-2D25-4624-8D82-D3C81DA394DB}"/>
          </ac:picMkLst>
        </pc:picChg>
        <pc:picChg chg="add mod">
          <ac:chgData name="Zhu Qi [朱琪]" userId="83b43b8b-0de2-4c1d-adb2-e76843824193" providerId="ADAL" clId="{D63FC256-D89A-4AA0-8EB1-0D4BD3C7520A}" dt="2021-05-23T08:46:51.678" v="1337" actId="1037"/>
          <ac:picMkLst>
            <pc:docMk/>
            <pc:sldMk cId="886444828" sldId="341"/>
            <ac:picMk id="7" creationId="{EBB9A99C-6696-4B68-AF08-BB1260FAC8B1}"/>
          </ac:picMkLst>
        </pc:picChg>
      </pc:sldChg>
      <pc:sldChg chg="modSp mod modTransition modNotesTx">
        <pc:chgData name="Zhu Qi [朱琪]" userId="83b43b8b-0de2-4c1d-adb2-e76843824193" providerId="ADAL" clId="{D63FC256-D89A-4AA0-8EB1-0D4BD3C7520A}" dt="2021-05-25T02:33:05.766" v="12372" actId="255"/>
        <pc:sldMkLst>
          <pc:docMk/>
          <pc:sldMk cId="231309140" sldId="343"/>
        </pc:sldMkLst>
        <pc:spChg chg="mod">
          <ac:chgData name="Zhu Qi [朱琪]" userId="83b43b8b-0de2-4c1d-adb2-e76843824193" providerId="ADAL" clId="{D63FC256-D89A-4AA0-8EB1-0D4BD3C7520A}" dt="2021-05-24T00:36:56.036" v="2399"/>
          <ac:spMkLst>
            <pc:docMk/>
            <pc:sldMk cId="231309140" sldId="343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5T02:20:21.895" v="11967" actId="13926"/>
          <ac:spMkLst>
            <pc:docMk/>
            <pc:sldMk cId="231309140" sldId="343"/>
            <ac:spMk id="3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3T02:40:32.372" v="249" actId="2711"/>
          <ac:spMkLst>
            <pc:docMk/>
            <pc:sldMk cId="231309140" sldId="343"/>
            <ac:spMk id="6" creationId="{C55DE606-CB60-4170-9C3A-6A50ADB0B560}"/>
          </ac:spMkLst>
        </pc:spChg>
        <pc:spChg chg="mod">
          <ac:chgData name="Zhu Qi [朱琪]" userId="83b43b8b-0de2-4c1d-adb2-e76843824193" providerId="ADAL" clId="{D63FC256-D89A-4AA0-8EB1-0D4BD3C7520A}" dt="2021-05-23T02:40:32.372" v="249" actId="2711"/>
          <ac:spMkLst>
            <pc:docMk/>
            <pc:sldMk cId="231309140" sldId="343"/>
            <ac:spMk id="7" creationId="{0B81E277-D868-463A-BD4F-6F5E5910CF6A}"/>
          </ac:spMkLst>
        </pc:spChg>
        <pc:spChg chg="mod">
          <ac:chgData name="Zhu Qi [朱琪]" userId="83b43b8b-0de2-4c1d-adb2-e76843824193" providerId="ADAL" clId="{D63FC256-D89A-4AA0-8EB1-0D4BD3C7520A}" dt="2021-05-23T02:40:32.372" v="249" actId="2711"/>
          <ac:spMkLst>
            <pc:docMk/>
            <pc:sldMk cId="231309140" sldId="343"/>
            <ac:spMk id="11" creationId="{7264B174-C461-459A-9163-2A58B1409EA3}"/>
          </ac:spMkLst>
        </pc:spChg>
        <pc:spChg chg="mod">
          <ac:chgData name="Zhu Qi [朱琪]" userId="83b43b8b-0de2-4c1d-adb2-e76843824193" providerId="ADAL" clId="{D63FC256-D89A-4AA0-8EB1-0D4BD3C7520A}" dt="2021-05-25T02:33:05.766" v="12372" actId="255"/>
          <ac:spMkLst>
            <pc:docMk/>
            <pc:sldMk cId="231309140" sldId="343"/>
            <ac:spMk id="35" creationId="{037C20D2-5D58-4C57-BB0D-04A8A79A2490}"/>
          </ac:spMkLst>
        </pc:spChg>
        <pc:picChg chg="mod">
          <ac:chgData name="Zhu Qi [朱琪]" userId="83b43b8b-0de2-4c1d-adb2-e76843824193" providerId="ADAL" clId="{D63FC256-D89A-4AA0-8EB1-0D4BD3C7520A}" dt="2021-05-23T02:40:32.372" v="249" actId="2711"/>
          <ac:picMkLst>
            <pc:docMk/>
            <pc:sldMk cId="231309140" sldId="343"/>
            <ac:picMk id="4" creationId="{0C265D36-043E-469D-8046-CDCCD6F8C899}"/>
          </ac:picMkLst>
        </pc:picChg>
        <pc:picChg chg="mod">
          <ac:chgData name="Zhu Qi [朱琪]" userId="83b43b8b-0de2-4c1d-adb2-e76843824193" providerId="ADAL" clId="{D63FC256-D89A-4AA0-8EB1-0D4BD3C7520A}" dt="2021-05-23T02:40:32.372" v="249" actId="2711"/>
          <ac:picMkLst>
            <pc:docMk/>
            <pc:sldMk cId="231309140" sldId="343"/>
            <ac:picMk id="5" creationId="{421298CB-9264-4011-897E-666B47BC0E2D}"/>
          </ac:picMkLst>
        </pc:picChg>
        <pc:picChg chg="mod">
          <ac:chgData name="Zhu Qi [朱琪]" userId="83b43b8b-0de2-4c1d-adb2-e76843824193" providerId="ADAL" clId="{D63FC256-D89A-4AA0-8EB1-0D4BD3C7520A}" dt="2021-05-23T02:40:32.372" v="249" actId="2711"/>
          <ac:picMkLst>
            <pc:docMk/>
            <pc:sldMk cId="231309140" sldId="343"/>
            <ac:picMk id="15" creationId="{3E555392-F0EC-4730-8AA7-F83114DA9430}"/>
          </ac:picMkLst>
        </pc:picChg>
        <pc:picChg chg="mod">
          <ac:chgData name="Zhu Qi [朱琪]" userId="83b43b8b-0de2-4c1d-adb2-e76843824193" providerId="ADAL" clId="{D63FC256-D89A-4AA0-8EB1-0D4BD3C7520A}" dt="2021-05-23T02:40:32.372" v="249" actId="2711"/>
          <ac:picMkLst>
            <pc:docMk/>
            <pc:sldMk cId="231309140" sldId="343"/>
            <ac:picMk id="36" creationId="{4E7E273E-4CE9-4E44-9322-FAE8DD356F20}"/>
          </ac:picMkLst>
        </pc:picChg>
        <pc:picChg chg="mod">
          <ac:chgData name="Zhu Qi [朱琪]" userId="83b43b8b-0de2-4c1d-adb2-e76843824193" providerId="ADAL" clId="{D63FC256-D89A-4AA0-8EB1-0D4BD3C7520A}" dt="2021-05-23T02:40:32.372" v="249" actId="2711"/>
          <ac:picMkLst>
            <pc:docMk/>
            <pc:sldMk cId="231309140" sldId="343"/>
            <ac:picMk id="38" creationId="{E9DD8686-10CD-46DC-BB6C-53EA8D2FB0C2}"/>
          </ac:picMkLst>
        </pc:picChg>
        <pc:picChg chg="mod">
          <ac:chgData name="Zhu Qi [朱琪]" userId="83b43b8b-0de2-4c1d-adb2-e76843824193" providerId="ADAL" clId="{D63FC256-D89A-4AA0-8EB1-0D4BD3C7520A}" dt="2021-05-23T02:40:32.372" v="249" actId="2711"/>
          <ac:picMkLst>
            <pc:docMk/>
            <pc:sldMk cId="231309140" sldId="343"/>
            <ac:picMk id="39" creationId="{A502AE52-87DE-419B-B9BE-540FB4E9C30E}"/>
          </ac:picMkLst>
        </pc:picChg>
        <pc:cxnChg chg="mod">
          <ac:chgData name="Zhu Qi [朱琪]" userId="83b43b8b-0de2-4c1d-adb2-e76843824193" providerId="ADAL" clId="{D63FC256-D89A-4AA0-8EB1-0D4BD3C7520A}" dt="2021-05-23T02:40:32.372" v="249" actId="2711"/>
          <ac:cxnSpMkLst>
            <pc:docMk/>
            <pc:sldMk cId="231309140" sldId="343"/>
            <ac:cxnSpMk id="8" creationId="{06B52391-0FB3-4DB2-AC4E-1B462351FD85}"/>
          </ac:cxnSpMkLst>
        </pc:cxnChg>
        <pc:cxnChg chg="mod">
          <ac:chgData name="Zhu Qi [朱琪]" userId="83b43b8b-0de2-4c1d-adb2-e76843824193" providerId="ADAL" clId="{D63FC256-D89A-4AA0-8EB1-0D4BD3C7520A}" dt="2021-05-23T02:40:32.372" v="249" actId="2711"/>
          <ac:cxnSpMkLst>
            <pc:docMk/>
            <pc:sldMk cId="231309140" sldId="343"/>
            <ac:cxnSpMk id="17" creationId="{C0C7E9CF-EC56-49AD-969B-1951CF3508F5}"/>
          </ac:cxnSpMkLst>
        </pc:cxnChg>
      </pc:sldChg>
      <pc:sldChg chg="addSp modSp mod modTransition modNotesTx">
        <pc:chgData name="Zhu Qi [朱琪]" userId="83b43b8b-0de2-4c1d-adb2-e76843824193" providerId="ADAL" clId="{D63FC256-D89A-4AA0-8EB1-0D4BD3C7520A}" dt="2021-05-25T02:32:58.942" v="12371" actId="255"/>
        <pc:sldMkLst>
          <pc:docMk/>
          <pc:sldMk cId="1923757231" sldId="344"/>
        </pc:sldMkLst>
        <pc:spChg chg="mod">
          <ac:chgData name="Zhu Qi [朱琪]" userId="83b43b8b-0de2-4c1d-adb2-e76843824193" providerId="ADAL" clId="{D63FC256-D89A-4AA0-8EB1-0D4BD3C7520A}" dt="2021-05-24T00:36:41.195" v="2391"/>
          <ac:spMkLst>
            <pc:docMk/>
            <pc:sldMk cId="1923757231" sldId="344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3T08:53:42.312" v="1550" actId="1038"/>
          <ac:spMkLst>
            <pc:docMk/>
            <pc:sldMk cId="1923757231" sldId="344"/>
            <ac:spMk id="3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3T02:33:15.877" v="206" actId="2711"/>
          <ac:spMkLst>
            <pc:docMk/>
            <pc:sldMk cId="1923757231" sldId="344"/>
            <ac:spMk id="6" creationId="{0DE1743E-91A4-41D4-AF11-7775E3455C29}"/>
          </ac:spMkLst>
        </pc:spChg>
        <pc:spChg chg="mod">
          <ac:chgData name="Zhu Qi [朱琪]" userId="83b43b8b-0de2-4c1d-adb2-e76843824193" providerId="ADAL" clId="{D63FC256-D89A-4AA0-8EB1-0D4BD3C7520A}" dt="2021-05-23T02:33:15.877" v="206" actId="2711"/>
          <ac:spMkLst>
            <pc:docMk/>
            <pc:sldMk cId="1923757231" sldId="344"/>
            <ac:spMk id="7" creationId="{973DCE01-288A-44AF-9636-D26CC06219CC}"/>
          </ac:spMkLst>
        </pc:spChg>
        <pc:spChg chg="mod">
          <ac:chgData name="Zhu Qi [朱琪]" userId="83b43b8b-0de2-4c1d-adb2-e76843824193" providerId="ADAL" clId="{D63FC256-D89A-4AA0-8EB1-0D4BD3C7520A}" dt="2021-05-23T02:33:15.877" v="206" actId="2711"/>
          <ac:spMkLst>
            <pc:docMk/>
            <pc:sldMk cId="1923757231" sldId="344"/>
            <ac:spMk id="9" creationId="{B13796AA-B553-498D-AE8B-1A63458EB27E}"/>
          </ac:spMkLst>
        </pc:spChg>
        <pc:spChg chg="mod">
          <ac:chgData name="Zhu Qi [朱琪]" userId="83b43b8b-0de2-4c1d-adb2-e76843824193" providerId="ADAL" clId="{D63FC256-D89A-4AA0-8EB1-0D4BD3C7520A}" dt="2021-05-25T02:32:58.942" v="12371" actId="255"/>
          <ac:spMkLst>
            <pc:docMk/>
            <pc:sldMk cId="1923757231" sldId="344"/>
            <ac:spMk id="12" creationId="{0EB018F5-7082-4E33-8C54-20060165FCF8}"/>
          </ac:spMkLst>
        </pc:spChg>
        <pc:spChg chg="add mod">
          <ac:chgData name="Zhu Qi [朱琪]" userId="83b43b8b-0de2-4c1d-adb2-e76843824193" providerId="ADAL" clId="{D63FC256-D89A-4AA0-8EB1-0D4BD3C7520A}" dt="2021-05-25T02:31:16.880" v="12269" actId="21"/>
          <ac:spMkLst>
            <pc:docMk/>
            <pc:sldMk cId="1923757231" sldId="344"/>
            <ac:spMk id="15" creationId="{EBEF23D0-EC55-438B-B16E-1FD51C2384B3}"/>
          </ac:spMkLst>
        </pc:spChg>
        <pc:picChg chg="mod">
          <ac:chgData name="Zhu Qi [朱琪]" userId="83b43b8b-0de2-4c1d-adb2-e76843824193" providerId="ADAL" clId="{D63FC256-D89A-4AA0-8EB1-0D4BD3C7520A}" dt="2021-05-23T02:33:15.877" v="206" actId="2711"/>
          <ac:picMkLst>
            <pc:docMk/>
            <pc:sldMk cId="1923757231" sldId="344"/>
            <ac:picMk id="4" creationId="{F578DEC6-6F9A-479F-88DB-42BAD1B15E16}"/>
          </ac:picMkLst>
        </pc:picChg>
        <pc:picChg chg="mod">
          <ac:chgData name="Zhu Qi [朱琪]" userId="83b43b8b-0de2-4c1d-adb2-e76843824193" providerId="ADAL" clId="{D63FC256-D89A-4AA0-8EB1-0D4BD3C7520A}" dt="2021-05-23T02:33:15.877" v="206" actId="2711"/>
          <ac:picMkLst>
            <pc:docMk/>
            <pc:sldMk cId="1923757231" sldId="344"/>
            <ac:picMk id="5" creationId="{4AB0BE4B-8B17-4CB1-A249-BE1A60AA22C4}"/>
          </ac:picMkLst>
        </pc:picChg>
        <pc:picChg chg="mod">
          <ac:chgData name="Zhu Qi [朱琪]" userId="83b43b8b-0de2-4c1d-adb2-e76843824193" providerId="ADAL" clId="{D63FC256-D89A-4AA0-8EB1-0D4BD3C7520A}" dt="2021-05-23T02:33:15.877" v="206" actId="2711"/>
          <ac:picMkLst>
            <pc:docMk/>
            <pc:sldMk cId="1923757231" sldId="344"/>
            <ac:picMk id="10" creationId="{DF75D31F-718F-4A76-9D65-6A52E2F35BD2}"/>
          </ac:picMkLst>
        </pc:picChg>
        <pc:picChg chg="mod">
          <ac:chgData name="Zhu Qi [朱琪]" userId="83b43b8b-0de2-4c1d-adb2-e76843824193" providerId="ADAL" clId="{D63FC256-D89A-4AA0-8EB1-0D4BD3C7520A}" dt="2021-05-23T02:33:15.877" v="206" actId="2711"/>
          <ac:picMkLst>
            <pc:docMk/>
            <pc:sldMk cId="1923757231" sldId="344"/>
            <ac:picMk id="13" creationId="{4674F026-75D4-46C0-A53A-9809C0DDC540}"/>
          </ac:picMkLst>
        </pc:picChg>
        <pc:picChg chg="mod">
          <ac:chgData name="Zhu Qi [朱琪]" userId="83b43b8b-0de2-4c1d-adb2-e76843824193" providerId="ADAL" clId="{D63FC256-D89A-4AA0-8EB1-0D4BD3C7520A}" dt="2021-05-23T02:33:15.877" v="206" actId="2711"/>
          <ac:picMkLst>
            <pc:docMk/>
            <pc:sldMk cId="1923757231" sldId="344"/>
            <ac:picMk id="14" creationId="{2F30EB09-ED68-4D5C-8A43-7407817FF543}"/>
          </ac:picMkLst>
        </pc:picChg>
        <pc:cxnChg chg="mod">
          <ac:chgData name="Zhu Qi [朱琪]" userId="83b43b8b-0de2-4c1d-adb2-e76843824193" providerId="ADAL" clId="{D63FC256-D89A-4AA0-8EB1-0D4BD3C7520A}" dt="2021-05-23T02:33:15.877" v="206" actId="2711"/>
          <ac:cxnSpMkLst>
            <pc:docMk/>
            <pc:sldMk cId="1923757231" sldId="344"/>
            <ac:cxnSpMk id="8" creationId="{25C0BBA4-8FA1-4FCF-AA25-F3B606E2B083}"/>
          </ac:cxnSpMkLst>
        </pc:cxnChg>
        <pc:cxnChg chg="mod">
          <ac:chgData name="Zhu Qi [朱琪]" userId="83b43b8b-0de2-4c1d-adb2-e76843824193" providerId="ADAL" clId="{D63FC256-D89A-4AA0-8EB1-0D4BD3C7520A}" dt="2021-05-23T02:33:15.877" v="206" actId="2711"/>
          <ac:cxnSpMkLst>
            <pc:docMk/>
            <pc:sldMk cId="1923757231" sldId="344"/>
            <ac:cxnSpMk id="11" creationId="{137B7698-5F8B-420B-9993-206149A076F8}"/>
          </ac:cxnSpMkLst>
        </pc:cxnChg>
      </pc:sldChg>
      <pc:sldChg chg="addSp delSp modSp mod modTransition modNotesTx">
        <pc:chgData name="Zhu Qi [朱琪]" userId="83b43b8b-0de2-4c1d-adb2-e76843824193" providerId="ADAL" clId="{D63FC256-D89A-4AA0-8EB1-0D4BD3C7520A}" dt="2021-05-25T02:49:49.889" v="13108" actId="20577"/>
        <pc:sldMkLst>
          <pc:docMk/>
          <pc:sldMk cId="1634722325" sldId="346"/>
        </pc:sldMkLst>
        <pc:spChg chg="add del mod">
          <ac:chgData name="Zhu Qi [朱琪]" userId="83b43b8b-0de2-4c1d-adb2-e76843824193" providerId="ADAL" clId="{D63FC256-D89A-4AA0-8EB1-0D4BD3C7520A}" dt="2021-05-24T00:50:45.693" v="2750"/>
          <ac:spMkLst>
            <pc:docMk/>
            <pc:sldMk cId="1634722325" sldId="346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4T08:14:11.349" v="5035" actId="20577"/>
          <ac:spMkLst>
            <pc:docMk/>
            <pc:sldMk cId="1634722325" sldId="346"/>
            <ac:spMk id="3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3T02:33:38.851" v="209" actId="2711"/>
          <ac:spMkLst>
            <pc:docMk/>
            <pc:sldMk cId="1634722325" sldId="346"/>
            <ac:spMk id="6" creationId="{0DE1743E-91A4-41D4-AF11-7775E3455C29}"/>
          </ac:spMkLst>
        </pc:spChg>
        <pc:spChg chg="mod">
          <ac:chgData name="Zhu Qi [朱琪]" userId="83b43b8b-0de2-4c1d-adb2-e76843824193" providerId="ADAL" clId="{D63FC256-D89A-4AA0-8EB1-0D4BD3C7520A}" dt="2021-05-23T02:33:38.851" v="209" actId="2711"/>
          <ac:spMkLst>
            <pc:docMk/>
            <pc:sldMk cId="1634722325" sldId="346"/>
            <ac:spMk id="7" creationId="{973DCE01-288A-44AF-9636-D26CC06219CC}"/>
          </ac:spMkLst>
        </pc:spChg>
        <pc:spChg chg="mod">
          <ac:chgData name="Zhu Qi [朱琪]" userId="83b43b8b-0de2-4c1d-adb2-e76843824193" providerId="ADAL" clId="{D63FC256-D89A-4AA0-8EB1-0D4BD3C7520A}" dt="2021-05-23T02:33:38.851" v="209" actId="2711"/>
          <ac:spMkLst>
            <pc:docMk/>
            <pc:sldMk cId="1634722325" sldId="346"/>
            <ac:spMk id="9" creationId="{B13796AA-B553-498D-AE8B-1A63458EB27E}"/>
          </ac:spMkLst>
        </pc:spChg>
        <pc:spChg chg="mod">
          <ac:chgData name="Zhu Qi [朱琪]" userId="83b43b8b-0de2-4c1d-adb2-e76843824193" providerId="ADAL" clId="{D63FC256-D89A-4AA0-8EB1-0D4BD3C7520A}" dt="2021-05-25T02:49:03.496" v="13047" actId="14100"/>
          <ac:spMkLst>
            <pc:docMk/>
            <pc:sldMk cId="1634722325" sldId="346"/>
            <ac:spMk id="12" creationId="{0EB018F5-7082-4E33-8C54-20060165FCF8}"/>
          </ac:spMkLst>
        </pc:spChg>
        <pc:spChg chg="add del mod">
          <ac:chgData name="Zhu Qi [朱琪]" userId="83b43b8b-0de2-4c1d-adb2-e76843824193" providerId="ADAL" clId="{D63FC256-D89A-4AA0-8EB1-0D4BD3C7520A}" dt="2021-05-23T02:43:05.271" v="351" actId="478"/>
          <ac:spMkLst>
            <pc:docMk/>
            <pc:sldMk cId="1634722325" sldId="346"/>
            <ac:spMk id="13" creationId="{F9635D3D-5FC4-4A5E-A2B9-4ECD0AFB59E4}"/>
          </ac:spMkLst>
        </pc:spChg>
        <pc:spChg chg="mod">
          <ac:chgData name="Zhu Qi [朱琪]" userId="83b43b8b-0de2-4c1d-adb2-e76843824193" providerId="ADAL" clId="{D63FC256-D89A-4AA0-8EB1-0D4BD3C7520A}" dt="2021-05-23T02:33:38.851" v="209" actId="2711"/>
          <ac:spMkLst>
            <pc:docMk/>
            <pc:sldMk cId="1634722325" sldId="346"/>
            <ac:spMk id="17" creationId="{A20E7187-1606-47EA-85E0-117DA596BB41}"/>
          </ac:spMkLst>
        </pc:spChg>
        <pc:spChg chg="add del mod">
          <ac:chgData name="Zhu Qi [朱琪]" userId="83b43b8b-0de2-4c1d-adb2-e76843824193" providerId="ADAL" clId="{D63FC256-D89A-4AA0-8EB1-0D4BD3C7520A}" dt="2021-05-23T02:43:01.847" v="347"/>
          <ac:spMkLst>
            <pc:docMk/>
            <pc:sldMk cId="1634722325" sldId="346"/>
            <ac:spMk id="19" creationId="{7B23641E-AE6D-4997-A34A-2110547B3771}"/>
          </ac:spMkLst>
        </pc:spChg>
        <pc:spChg chg="add del mod">
          <ac:chgData name="Zhu Qi [朱琪]" userId="83b43b8b-0de2-4c1d-adb2-e76843824193" providerId="ADAL" clId="{D63FC256-D89A-4AA0-8EB1-0D4BD3C7520A}" dt="2021-05-23T02:43:04.831" v="350"/>
          <ac:spMkLst>
            <pc:docMk/>
            <pc:sldMk cId="1634722325" sldId="346"/>
            <ac:spMk id="20" creationId="{06AF0F00-DBC8-45AB-8636-A0E08B0814F6}"/>
          </ac:spMkLst>
        </pc:spChg>
        <pc:spChg chg="add del mod">
          <ac:chgData name="Zhu Qi [朱琪]" userId="83b43b8b-0de2-4c1d-adb2-e76843824193" providerId="ADAL" clId="{D63FC256-D89A-4AA0-8EB1-0D4BD3C7520A}" dt="2021-05-25T02:48:58.439" v="13046" actId="478"/>
          <ac:spMkLst>
            <pc:docMk/>
            <pc:sldMk cId="1634722325" sldId="346"/>
            <ac:spMk id="21" creationId="{20C34A2E-99CF-4C5F-8DEB-2F158101EAE6}"/>
          </ac:spMkLst>
        </pc:spChg>
        <pc:picChg chg="mod">
          <ac:chgData name="Zhu Qi [朱琪]" userId="83b43b8b-0de2-4c1d-adb2-e76843824193" providerId="ADAL" clId="{D63FC256-D89A-4AA0-8EB1-0D4BD3C7520A}" dt="2021-05-23T02:33:38.851" v="209" actId="2711"/>
          <ac:picMkLst>
            <pc:docMk/>
            <pc:sldMk cId="1634722325" sldId="346"/>
            <ac:picMk id="4" creationId="{F578DEC6-6F9A-479F-88DB-42BAD1B15E16}"/>
          </ac:picMkLst>
        </pc:picChg>
        <pc:picChg chg="mod">
          <ac:chgData name="Zhu Qi [朱琪]" userId="83b43b8b-0de2-4c1d-adb2-e76843824193" providerId="ADAL" clId="{D63FC256-D89A-4AA0-8EB1-0D4BD3C7520A}" dt="2021-05-23T02:33:38.851" v="209" actId="2711"/>
          <ac:picMkLst>
            <pc:docMk/>
            <pc:sldMk cId="1634722325" sldId="346"/>
            <ac:picMk id="5" creationId="{4AB0BE4B-8B17-4CB1-A249-BE1A60AA22C4}"/>
          </ac:picMkLst>
        </pc:picChg>
        <pc:picChg chg="mod">
          <ac:chgData name="Zhu Qi [朱琪]" userId="83b43b8b-0de2-4c1d-adb2-e76843824193" providerId="ADAL" clId="{D63FC256-D89A-4AA0-8EB1-0D4BD3C7520A}" dt="2021-05-23T02:33:38.851" v="209" actId="2711"/>
          <ac:picMkLst>
            <pc:docMk/>
            <pc:sldMk cId="1634722325" sldId="346"/>
            <ac:picMk id="10" creationId="{DF75D31F-718F-4A76-9D65-6A52E2F35BD2}"/>
          </ac:picMkLst>
        </pc:picChg>
        <pc:picChg chg="mod ord">
          <ac:chgData name="Zhu Qi [朱琪]" userId="83b43b8b-0de2-4c1d-adb2-e76843824193" providerId="ADAL" clId="{D63FC256-D89A-4AA0-8EB1-0D4BD3C7520A}" dt="2021-05-25T02:49:23.617" v="13064" actId="167"/>
          <ac:picMkLst>
            <pc:docMk/>
            <pc:sldMk cId="1634722325" sldId="346"/>
            <ac:picMk id="15" creationId="{594914DB-91DA-43B9-9CDB-B27882F122D9}"/>
          </ac:picMkLst>
        </pc:picChg>
        <pc:picChg chg="mod">
          <ac:chgData name="Zhu Qi [朱琪]" userId="83b43b8b-0de2-4c1d-adb2-e76843824193" providerId="ADAL" clId="{D63FC256-D89A-4AA0-8EB1-0D4BD3C7520A}" dt="2021-05-23T02:33:38.851" v="209" actId="2711"/>
          <ac:picMkLst>
            <pc:docMk/>
            <pc:sldMk cId="1634722325" sldId="346"/>
            <ac:picMk id="16" creationId="{97354A40-4001-4FBA-88F5-2785197CBC50}"/>
          </ac:picMkLst>
        </pc:picChg>
        <pc:cxnChg chg="mod">
          <ac:chgData name="Zhu Qi [朱琪]" userId="83b43b8b-0de2-4c1d-adb2-e76843824193" providerId="ADAL" clId="{D63FC256-D89A-4AA0-8EB1-0D4BD3C7520A}" dt="2021-05-23T02:33:38.851" v="209" actId="2711"/>
          <ac:cxnSpMkLst>
            <pc:docMk/>
            <pc:sldMk cId="1634722325" sldId="346"/>
            <ac:cxnSpMk id="8" creationId="{25C0BBA4-8FA1-4FCF-AA25-F3B606E2B083}"/>
          </ac:cxnSpMkLst>
        </pc:cxnChg>
        <pc:cxnChg chg="mod">
          <ac:chgData name="Zhu Qi [朱琪]" userId="83b43b8b-0de2-4c1d-adb2-e76843824193" providerId="ADAL" clId="{D63FC256-D89A-4AA0-8EB1-0D4BD3C7520A}" dt="2021-05-23T02:33:38.851" v="209" actId="2711"/>
          <ac:cxnSpMkLst>
            <pc:docMk/>
            <pc:sldMk cId="1634722325" sldId="346"/>
            <ac:cxnSpMk id="11" creationId="{137B7698-5F8B-420B-9993-206149A076F8}"/>
          </ac:cxnSpMkLst>
        </pc:cxnChg>
        <pc:cxnChg chg="mod">
          <ac:chgData name="Zhu Qi [朱琪]" userId="83b43b8b-0de2-4c1d-adb2-e76843824193" providerId="ADAL" clId="{D63FC256-D89A-4AA0-8EB1-0D4BD3C7520A}" dt="2021-05-23T02:33:38.851" v="209" actId="2711"/>
          <ac:cxnSpMkLst>
            <pc:docMk/>
            <pc:sldMk cId="1634722325" sldId="346"/>
            <ac:cxnSpMk id="18" creationId="{F0E6A19C-D1D2-4FDB-8BC2-88CD266847B7}"/>
          </ac:cxnSpMkLst>
        </pc:cxnChg>
      </pc:sldChg>
      <pc:sldChg chg="addSp delSp modSp mod modTransition modNotesTx">
        <pc:chgData name="Zhu Qi [朱琪]" userId="83b43b8b-0de2-4c1d-adb2-e76843824193" providerId="ADAL" clId="{D63FC256-D89A-4AA0-8EB1-0D4BD3C7520A}" dt="2021-05-25T02:27:10.613" v="12235" actId="20577"/>
        <pc:sldMkLst>
          <pc:docMk/>
          <pc:sldMk cId="3078935010" sldId="347"/>
        </pc:sldMkLst>
        <pc:spChg chg="mod">
          <ac:chgData name="Zhu Qi [朱琪]" userId="83b43b8b-0de2-4c1d-adb2-e76843824193" providerId="ADAL" clId="{D63FC256-D89A-4AA0-8EB1-0D4BD3C7520A}" dt="2021-05-24T00:36:33.475" v="2389" actId="20577"/>
          <ac:spMkLst>
            <pc:docMk/>
            <pc:sldMk cId="3078935010" sldId="347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5T02:26:00.693" v="12171" actId="113"/>
          <ac:spMkLst>
            <pc:docMk/>
            <pc:sldMk cId="3078935010" sldId="347"/>
            <ac:spMk id="3" creationId="{00000000-0000-0000-0000-000000000000}"/>
          </ac:spMkLst>
        </pc:spChg>
        <pc:picChg chg="del mod">
          <ac:chgData name="Zhu Qi [朱琪]" userId="83b43b8b-0de2-4c1d-adb2-e76843824193" providerId="ADAL" clId="{D63FC256-D89A-4AA0-8EB1-0D4BD3C7520A}" dt="2021-05-23T08:39:00.661" v="1296" actId="478"/>
          <ac:picMkLst>
            <pc:docMk/>
            <pc:sldMk cId="3078935010" sldId="347"/>
            <ac:picMk id="4" creationId="{3416AF7A-50C8-4703-87B8-582CCB17EC8A}"/>
          </ac:picMkLst>
        </pc:picChg>
        <pc:picChg chg="add mod">
          <ac:chgData name="Zhu Qi [朱琪]" userId="83b43b8b-0de2-4c1d-adb2-e76843824193" providerId="ADAL" clId="{D63FC256-D89A-4AA0-8EB1-0D4BD3C7520A}" dt="2021-05-25T02:25:55.883" v="12168" actId="1076"/>
          <ac:picMkLst>
            <pc:docMk/>
            <pc:sldMk cId="3078935010" sldId="347"/>
            <ac:picMk id="6" creationId="{5BB75221-C29E-44C5-B0D9-07809B8645C6}"/>
          </ac:picMkLst>
        </pc:picChg>
        <pc:picChg chg="add mod">
          <ac:chgData name="Zhu Qi [朱琪]" userId="83b43b8b-0de2-4c1d-adb2-e76843824193" providerId="ADAL" clId="{D63FC256-D89A-4AA0-8EB1-0D4BD3C7520A}" dt="2021-05-23T09:07:45.080" v="1746" actId="1036"/>
          <ac:picMkLst>
            <pc:docMk/>
            <pc:sldMk cId="3078935010" sldId="347"/>
            <ac:picMk id="7" creationId="{2F62411B-D0EB-4730-8298-6BA25653FBB9}"/>
          </ac:picMkLst>
        </pc:picChg>
        <pc:picChg chg="add del">
          <ac:chgData name="Zhu Qi [朱琪]" userId="83b43b8b-0de2-4c1d-adb2-e76843824193" providerId="ADAL" clId="{D63FC256-D89A-4AA0-8EB1-0D4BD3C7520A}" dt="2021-05-25T02:20:13.680" v="11966" actId="478"/>
          <ac:picMkLst>
            <pc:docMk/>
            <pc:sldMk cId="3078935010" sldId="347"/>
            <ac:picMk id="9" creationId="{821B3CEF-8C07-4EEA-8B8E-B9BE950D331D}"/>
          </ac:picMkLst>
        </pc:picChg>
      </pc:sldChg>
      <pc:sldChg chg="addSp delSp modSp mod modTransition modAnim addCm delCm modCm modNotesTx">
        <pc:chgData name="Zhu Qi [朱琪]" userId="83b43b8b-0de2-4c1d-adb2-e76843824193" providerId="ADAL" clId="{D63FC256-D89A-4AA0-8EB1-0D4BD3C7520A}" dt="2021-05-25T02:46:42.378" v="12938" actId="20577"/>
        <pc:sldMkLst>
          <pc:docMk/>
          <pc:sldMk cId="290236187" sldId="348"/>
        </pc:sldMkLst>
        <pc:spChg chg="mod">
          <ac:chgData name="Zhu Qi [朱琪]" userId="83b43b8b-0de2-4c1d-adb2-e76843824193" providerId="ADAL" clId="{D63FC256-D89A-4AA0-8EB1-0D4BD3C7520A}" dt="2021-05-24T00:50:42.026" v="2749" actId="20577"/>
          <ac:spMkLst>
            <pc:docMk/>
            <pc:sldMk cId="290236187" sldId="348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5T02:43:23.360" v="12607" actId="20577"/>
          <ac:spMkLst>
            <pc:docMk/>
            <pc:sldMk cId="290236187" sldId="348"/>
            <ac:spMk id="3" creationId="{00000000-0000-0000-0000-000000000000}"/>
          </ac:spMkLst>
        </pc:spChg>
        <pc:spChg chg="add mod">
          <ac:chgData name="Zhu Qi [朱琪]" userId="83b43b8b-0de2-4c1d-adb2-e76843824193" providerId="ADAL" clId="{D63FC256-D89A-4AA0-8EB1-0D4BD3C7520A}" dt="2021-05-25T02:45:01.757" v="12754" actId="1582"/>
          <ac:spMkLst>
            <pc:docMk/>
            <pc:sldMk cId="290236187" sldId="348"/>
            <ac:spMk id="10" creationId="{8DB6BC56-7392-48CE-B4D9-B4FC2871017E}"/>
          </ac:spMkLst>
        </pc:spChg>
        <pc:picChg chg="del mod">
          <ac:chgData name="Zhu Qi [朱琪]" userId="83b43b8b-0de2-4c1d-adb2-e76843824193" providerId="ADAL" clId="{D63FC256-D89A-4AA0-8EB1-0D4BD3C7520A}" dt="2021-05-23T09:04:45.108" v="1647" actId="478"/>
          <ac:picMkLst>
            <pc:docMk/>
            <pc:sldMk cId="290236187" sldId="348"/>
            <ac:picMk id="4" creationId="{7F7CD521-E30B-4CB6-A589-E30E69AC1491}"/>
          </ac:picMkLst>
        </pc:picChg>
        <pc:picChg chg="add mod">
          <ac:chgData name="Zhu Qi [朱琪]" userId="83b43b8b-0de2-4c1d-adb2-e76843824193" providerId="ADAL" clId="{D63FC256-D89A-4AA0-8EB1-0D4BD3C7520A}" dt="2021-05-24T00:54:05.175" v="2925" actId="14100"/>
          <ac:picMkLst>
            <pc:docMk/>
            <pc:sldMk cId="290236187" sldId="348"/>
            <ac:picMk id="6" creationId="{F83E23A8-3560-4007-BA91-81F864FC9787}"/>
          </ac:picMkLst>
        </pc:picChg>
        <pc:picChg chg="add mod">
          <ac:chgData name="Zhu Qi [朱琪]" userId="83b43b8b-0de2-4c1d-adb2-e76843824193" providerId="ADAL" clId="{D63FC256-D89A-4AA0-8EB1-0D4BD3C7520A}" dt="2021-05-23T09:08:02.469" v="1748"/>
          <ac:picMkLst>
            <pc:docMk/>
            <pc:sldMk cId="290236187" sldId="348"/>
            <ac:picMk id="7" creationId="{27970510-B9C9-4B2C-9DD4-7FFEF16C3460}"/>
          </ac:picMkLst>
        </pc:picChg>
        <pc:picChg chg="add mod">
          <ac:chgData name="Zhu Qi [朱琪]" userId="83b43b8b-0de2-4c1d-adb2-e76843824193" providerId="ADAL" clId="{D63FC256-D89A-4AA0-8EB1-0D4BD3C7520A}" dt="2021-05-24T00:54:12.881" v="2927" actId="1076"/>
          <ac:picMkLst>
            <pc:docMk/>
            <pc:sldMk cId="290236187" sldId="348"/>
            <ac:picMk id="9" creationId="{123587AC-85D7-4CCA-A8B9-15E0FFE8912F}"/>
          </ac:picMkLst>
        </pc:picChg>
      </pc:sldChg>
      <pc:sldChg chg="addSp delSp modSp mod modTransition setBg addAnim delAnim modAnim modNotesTx">
        <pc:chgData name="Zhu Qi [朱琪]" userId="83b43b8b-0de2-4c1d-adb2-e76843824193" providerId="ADAL" clId="{D63FC256-D89A-4AA0-8EB1-0D4BD3C7520A}" dt="2021-05-24T10:23:15.477" v="8027" actId="20577"/>
        <pc:sldMkLst>
          <pc:docMk/>
          <pc:sldMk cId="2566931450" sldId="349"/>
        </pc:sldMkLst>
        <pc:spChg chg="mod">
          <ac:chgData name="Zhu Qi [朱琪]" userId="83b43b8b-0de2-4c1d-adb2-e76843824193" providerId="ADAL" clId="{D63FC256-D89A-4AA0-8EB1-0D4BD3C7520A}" dt="2021-05-23T02:26:00.452" v="149" actId="2711"/>
          <ac:spMkLst>
            <pc:docMk/>
            <pc:sldMk cId="2566931450" sldId="349"/>
            <ac:spMk id="2" creationId="{00000000-0000-0000-0000-000000000000}"/>
          </ac:spMkLst>
        </pc:spChg>
        <pc:spChg chg="add del mod">
          <ac:chgData name="Zhu Qi [朱琪]" userId="83b43b8b-0de2-4c1d-adb2-e76843824193" providerId="ADAL" clId="{D63FC256-D89A-4AA0-8EB1-0D4BD3C7520A}" dt="2021-05-23T03:08:32.534" v="680" actId="11529"/>
          <ac:spMkLst>
            <pc:docMk/>
            <pc:sldMk cId="2566931450" sldId="349"/>
            <ac:spMk id="5" creationId="{D76864FB-D836-47A3-ADCD-658EAC1004C2}"/>
          </ac:spMkLst>
        </pc:spChg>
        <pc:spChg chg="add del">
          <ac:chgData name="Zhu Qi [朱琪]" userId="83b43b8b-0de2-4c1d-adb2-e76843824193" providerId="ADAL" clId="{D63FC256-D89A-4AA0-8EB1-0D4BD3C7520A}" dt="2021-05-23T02:48:46.923" v="438" actId="22"/>
          <ac:spMkLst>
            <pc:docMk/>
            <pc:sldMk cId="2566931450" sldId="349"/>
            <ac:spMk id="6" creationId="{92000577-46EE-46EA-A7B2-494F34CE97B4}"/>
          </ac:spMkLst>
        </pc:spChg>
        <pc:spChg chg="add del mod">
          <ac:chgData name="Zhu Qi [朱琪]" userId="83b43b8b-0de2-4c1d-adb2-e76843824193" providerId="ADAL" clId="{D63FC256-D89A-4AA0-8EB1-0D4BD3C7520A}" dt="2021-05-23T03:10:37.340" v="695" actId="21"/>
          <ac:spMkLst>
            <pc:docMk/>
            <pc:sldMk cId="2566931450" sldId="349"/>
            <ac:spMk id="7" creationId="{8AAEF6CB-F2C9-4987-90D5-B3B35DE0465F}"/>
          </ac:spMkLst>
        </pc:spChg>
        <pc:spChg chg="add mod">
          <ac:chgData name="Zhu Qi [朱琪]" userId="83b43b8b-0de2-4c1d-adb2-e76843824193" providerId="ADAL" clId="{D63FC256-D89A-4AA0-8EB1-0D4BD3C7520A}" dt="2021-05-24T09:45:23.994" v="7753" actId="1582"/>
          <ac:spMkLst>
            <pc:docMk/>
            <pc:sldMk cId="2566931450" sldId="349"/>
            <ac:spMk id="8" creationId="{EDE017A2-D3ED-4BDD-96DB-0922A2E0428E}"/>
          </ac:spMkLst>
        </pc:spChg>
        <pc:spChg chg="add del mod">
          <ac:chgData name="Zhu Qi [朱琪]" userId="83b43b8b-0de2-4c1d-adb2-e76843824193" providerId="ADAL" clId="{D63FC256-D89A-4AA0-8EB1-0D4BD3C7520A}" dt="2021-05-24T09:45:09.974" v="7749" actId="1076"/>
          <ac:spMkLst>
            <pc:docMk/>
            <pc:sldMk cId="2566931450" sldId="349"/>
            <ac:spMk id="9" creationId="{A5115316-3904-48E2-A172-8B1BBC1D613B}"/>
          </ac:spMkLst>
        </pc:spChg>
        <pc:spChg chg="mod">
          <ac:chgData name="Zhu Qi [朱琪]" userId="83b43b8b-0de2-4c1d-adb2-e76843824193" providerId="ADAL" clId="{D63FC256-D89A-4AA0-8EB1-0D4BD3C7520A}" dt="2021-05-24T09:49:58.846" v="7912" actId="2711"/>
          <ac:spMkLst>
            <pc:docMk/>
            <pc:sldMk cId="2566931450" sldId="349"/>
            <ac:spMk id="10" creationId="{F2F18179-ED17-431E-B775-003EB304B958}"/>
          </ac:spMkLst>
        </pc:spChg>
        <pc:picChg chg="mod">
          <ac:chgData name="Zhu Qi [朱琪]" userId="83b43b8b-0de2-4c1d-adb2-e76843824193" providerId="ADAL" clId="{D63FC256-D89A-4AA0-8EB1-0D4BD3C7520A}" dt="2021-05-23T02:27:24.997" v="175" actId="22570"/>
          <ac:picMkLst>
            <pc:docMk/>
            <pc:sldMk cId="2566931450" sldId="349"/>
            <ac:picMk id="3" creationId="{E928099F-5D5E-4DB9-AB2B-BC08941AD164}"/>
          </ac:picMkLst>
        </pc:picChg>
      </pc:sldChg>
      <pc:sldChg chg="modSp modTransition modNotesTx">
        <pc:chgData name="Zhu Qi [朱琪]" userId="83b43b8b-0de2-4c1d-adb2-e76843824193" providerId="ADAL" clId="{D63FC256-D89A-4AA0-8EB1-0D4BD3C7520A}" dt="2021-05-24T23:30:52.275" v="8475" actId="20577"/>
        <pc:sldMkLst>
          <pc:docMk/>
          <pc:sldMk cId="4028787257" sldId="350"/>
        </pc:sldMkLst>
        <pc:spChg chg="mod">
          <ac:chgData name="Zhu Qi [朱琪]" userId="83b43b8b-0de2-4c1d-adb2-e76843824193" providerId="ADAL" clId="{D63FC256-D89A-4AA0-8EB1-0D4BD3C7520A}" dt="2021-05-23T02:26:00.452" v="149" actId="2711"/>
          <ac:spMkLst>
            <pc:docMk/>
            <pc:sldMk cId="4028787257" sldId="350"/>
            <ac:spMk id="2" creationId="{00000000-0000-0000-0000-000000000000}"/>
          </ac:spMkLst>
        </pc:spChg>
      </pc:sldChg>
      <pc:sldChg chg="modSp mod modTransition modNotesTx">
        <pc:chgData name="Zhu Qi [朱琪]" userId="83b43b8b-0de2-4c1d-adb2-e76843824193" providerId="ADAL" clId="{D63FC256-D89A-4AA0-8EB1-0D4BD3C7520A}" dt="2021-05-25T00:41:38.921" v="11397" actId="20577"/>
        <pc:sldMkLst>
          <pc:docMk/>
          <pc:sldMk cId="2521877715" sldId="351"/>
        </pc:sldMkLst>
        <pc:spChg chg="mod">
          <ac:chgData name="Zhu Qi [朱琪]" userId="83b43b8b-0de2-4c1d-adb2-e76843824193" providerId="ADAL" clId="{D63FC256-D89A-4AA0-8EB1-0D4BD3C7520A}" dt="2021-05-23T08:21:58.373" v="1239"/>
          <ac:spMkLst>
            <pc:docMk/>
            <pc:sldMk cId="2521877715" sldId="351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3T08:28:01.865" v="1267" actId="14100"/>
          <ac:spMkLst>
            <pc:docMk/>
            <pc:sldMk cId="2521877715" sldId="351"/>
            <ac:spMk id="5" creationId="{6AF14745-A15C-422F-A7F1-B33EAD115A25}"/>
          </ac:spMkLst>
        </pc:spChg>
        <pc:spChg chg="mod">
          <ac:chgData name="Zhu Qi [朱琪]" userId="83b43b8b-0de2-4c1d-adb2-e76843824193" providerId="ADAL" clId="{D63FC256-D89A-4AA0-8EB1-0D4BD3C7520A}" dt="2021-05-25T00:41:09.967" v="11297"/>
          <ac:spMkLst>
            <pc:docMk/>
            <pc:sldMk cId="2521877715" sldId="351"/>
            <ac:spMk id="9" creationId="{06D2B55D-853F-4EFE-83C9-036D2D4A8033}"/>
          </ac:spMkLst>
        </pc:spChg>
        <pc:spChg chg="mod">
          <ac:chgData name="Zhu Qi [朱琪]" userId="83b43b8b-0de2-4c1d-adb2-e76843824193" providerId="ADAL" clId="{D63FC256-D89A-4AA0-8EB1-0D4BD3C7520A}" dt="2021-05-25T00:32:58.917" v="10889" actId="20577"/>
          <ac:spMkLst>
            <pc:docMk/>
            <pc:sldMk cId="2521877715" sldId="351"/>
            <ac:spMk id="10" creationId="{32ECD0FF-96C0-4104-99B9-F58E3EA916F1}"/>
          </ac:spMkLst>
        </pc:spChg>
        <pc:picChg chg="mod">
          <ac:chgData name="Zhu Qi [朱琪]" userId="83b43b8b-0de2-4c1d-adb2-e76843824193" providerId="ADAL" clId="{D63FC256-D89A-4AA0-8EB1-0D4BD3C7520A}" dt="2021-05-23T08:27:51.621" v="1265" actId="1076"/>
          <ac:picMkLst>
            <pc:docMk/>
            <pc:sldMk cId="2521877715" sldId="351"/>
            <ac:picMk id="8" creationId="{C4509E13-2F7F-461D-A1AC-C86E593506A1}"/>
          </ac:picMkLst>
        </pc:picChg>
      </pc:sldChg>
      <pc:sldChg chg="modSp mod ord modTransition modShow">
        <pc:chgData name="Zhu Qi [朱琪]" userId="83b43b8b-0de2-4c1d-adb2-e76843824193" providerId="ADAL" clId="{D63FC256-D89A-4AA0-8EB1-0D4BD3C7520A}" dt="2021-05-23T02:49:33.601" v="440"/>
        <pc:sldMkLst>
          <pc:docMk/>
          <pc:sldMk cId="3732331006" sldId="352"/>
        </pc:sldMkLst>
        <pc:spChg chg="mod">
          <ac:chgData name="Zhu Qi [朱琪]" userId="83b43b8b-0de2-4c1d-adb2-e76843824193" providerId="ADAL" clId="{D63FC256-D89A-4AA0-8EB1-0D4BD3C7520A}" dt="2021-05-23T02:43:31.323" v="371" actId="20577"/>
          <ac:spMkLst>
            <pc:docMk/>
            <pc:sldMk cId="3732331006" sldId="352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3T02:33:46.877" v="210" actId="2711"/>
          <ac:spMkLst>
            <pc:docMk/>
            <pc:sldMk cId="3732331006" sldId="352"/>
            <ac:spMk id="9" creationId="{997A3905-B27F-4123-BE4A-366FD33B078E}"/>
          </ac:spMkLst>
        </pc:spChg>
        <pc:picChg chg="mod">
          <ac:chgData name="Zhu Qi [朱琪]" userId="83b43b8b-0de2-4c1d-adb2-e76843824193" providerId="ADAL" clId="{D63FC256-D89A-4AA0-8EB1-0D4BD3C7520A}" dt="2021-05-23T02:33:46.877" v="210" actId="2711"/>
          <ac:picMkLst>
            <pc:docMk/>
            <pc:sldMk cId="3732331006" sldId="352"/>
            <ac:picMk id="3" creationId="{B6C1F22F-A98A-41DE-BD44-884614362E20}"/>
          </ac:picMkLst>
        </pc:picChg>
      </pc:sldChg>
      <pc:sldChg chg="addSp delSp modSp mod modTransition modNotesTx">
        <pc:chgData name="Zhu Qi [朱琪]" userId="83b43b8b-0de2-4c1d-adb2-e76843824193" providerId="ADAL" clId="{D63FC256-D89A-4AA0-8EB1-0D4BD3C7520A}" dt="2021-05-24T10:27:52.807" v="8249" actId="20577"/>
        <pc:sldMkLst>
          <pc:docMk/>
          <pc:sldMk cId="2670742378" sldId="355"/>
        </pc:sldMkLst>
        <pc:spChg chg="mod">
          <ac:chgData name="Zhu Qi [朱琪]" userId="83b43b8b-0de2-4c1d-adb2-e76843824193" providerId="ADAL" clId="{D63FC256-D89A-4AA0-8EB1-0D4BD3C7520A}" dt="2021-05-23T02:26:00.452" v="149" actId="2711"/>
          <ac:spMkLst>
            <pc:docMk/>
            <pc:sldMk cId="2670742378" sldId="355"/>
            <ac:spMk id="2" creationId="{00000000-0000-0000-0000-000000000000}"/>
          </ac:spMkLst>
        </pc:spChg>
        <pc:spChg chg="del">
          <ac:chgData name="Zhu Qi [朱琪]" userId="83b43b8b-0de2-4c1d-adb2-e76843824193" providerId="ADAL" clId="{D63FC256-D89A-4AA0-8EB1-0D4BD3C7520A}" dt="2021-05-23T03:10:40.604" v="696" actId="478"/>
          <ac:spMkLst>
            <pc:docMk/>
            <pc:sldMk cId="2670742378" sldId="355"/>
            <ac:spMk id="3" creationId="{D3296B69-42F9-473A-88A8-72475378B24D}"/>
          </ac:spMkLst>
        </pc:spChg>
        <pc:spChg chg="add mod">
          <ac:chgData name="Zhu Qi [朱琪]" userId="83b43b8b-0de2-4c1d-adb2-e76843824193" providerId="ADAL" clId="{D63FC256-D89A-4AA0-8EB1-0D4BD3C7520A}" dt="2021-05-23T03:10:41.088" v="697"/>
          <ac:spMkLst>
            <pc:docMk/>
            <pc:sldMk cId="2670742378" sldId="355"/>
            <ac:spMk id="7" creationId="{5818DD81-56C6-49B3-A313-B9D3271C0847}"/>
          </ac:spMkLst>
        </pc:spChg>
        <pc:spChg chg="mod">
          <ac:chgData name="Zhu Qi [朱琪]" userId="83b43b8b-0de2-4c1d-adb2-e76843824193" providerId="ADAL" clId="{D63FC256-D89A-4AA0-8EB1-0D4BD3C7520A}" dt="2021-05-23T02:28:52.948" v="178" actId="20577"/>
          <ac:spMkLst>
            <pc:docMk/>
            <pc:sldMk cId="2670742378" sldId="355"/>
            <ac:spMk id="10" creationId="{F2F18179-ED17-431E-B775-003EB304B958}"/>
          </ac:spMkLst>
        </pc:spChg>
      </pc:sldChg>
      <pc:sldChg chg="modSp mod modTransition modNotesTx">
        <pc:chgData name="Zhu Qi [朱琪]" userId="83b43b8b-0de2-4c1d-adb2-e76843824193" providerId="ADAL" clId="{D63FC256-D89A-4AA0-8EB1-0D4BD3C7520A}" dt="2021-05-24T23:33:10.823" v="8697" actId="20577"/>
        <pc:sldMkLst>
          <pc:docMk/>
          <pc:sldMk cId="3888385717" sldId="357"/>
        </pc:sldMkLst>
        <pc:spChg chg="mod">
          <ac:chgData name="Zhu Qi [朱琪]" userId="83b43b8b-0de2-4c1d-adb2-e76843824193" providerId="ADAL" clId="{D63FC256-D89A-4AA0-8EB1-0D4BD3C7520A}" dt="2021-05-23T02:26:00.452" v="149" actId="2711"/>
          <ac:spMkLst>
            <pc:docMk/>
            <pc:sldMk cId="3888385717" sldId="357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4T07:49:28.205" v="4441" actId="20577"/>
          <ac:spMkLst>
            <pc:docMk/>
            <pc:sldMk cId="3888385717" sldId="357"/>
            <ac:spMk id="10" creationId="{F2F18179-ED17-431E-B775-003EB304B958}"/>
          </ac:spMkLst>
        </pc:spChg>
        <pc:picChg chg="mod">
          <ac:chgData name="Zhu Qi [朱琪]" userId="83b43b8b-0de2-4c1d-adb2-e76843824193" providerId="ADAL" clId="{D63FC256-D89A-4AA0-8EB1-0D4BD3C7520A}" dt="2021-05-23T02:29:00.100" v="179" actId="1076"/>
          <ac:picMkLst>
            <pc:docMk/>
            <pc:sldMk cId="3888385717" sldId="357"/>
            <ac:picMk id="7" creationId="{3D7F20EB-6BEA-4FA2-A419-D785D3BA5304}"/>
          </ac:picMkLst>
        </pc:picChg>
        <pc:picChg chg="mod">
          <ac:chgData name="Zhu Qi [朱琪]" userId="83b43b8b-0de2-4c1d-adb2-e76843824193" providerId="ADAL" clId="{D63FC256-D89A-4AA0-8EB1-0D4BD3C7520A}" dt="2021-05-23T02:29:00.100" v="179" actId="1076"/>
          <ac:picMkLst>
            <pc:docMk/>
            <pc:sldMk cId="3888385717" sldId="357"/>
            <ac:picMk id="8" creationId="{D95E5D40-E055-4B91-BC37-5FC018E8D31D}"/>
          </ac:picMkLst>
        </pc:picChg>
      </pc:sldChg>
      <pc:sldChg chg="addSp modSp mod modTransition modNotesTx">
        <pc:chgData name="Zhu Qi [朱琪]" userId="83b43b8b-0de2-4c1d-adb2-e76843824193" providerId="ADAL" clId="{D63FC256-D89A-4AA0-8EB1-0D4BD3C7520A}" dt="2021-05-25T02:37:15.450" v="12419" actId="403"/>
        <pc:sldMkLst>
          <pc:docMk/>
          <pc:sldMk cId="1778018252" sldId="360"/>
        </pc:sldMkLst>
        <pc:spChg chg="mod">
          <ac:chgData name="Zhu Qi [朱琪]" userId="83b43b8b-0de2-4c1d-adb2-e76843824193" providerId="ADAL" clId="{D63FC256-D89A-4AA0-8EB1-0D4BD3C7520A}" dt="2021-05-24T00:36:39.156" v="2390"/>
          <ac:spMkLst>
            <pc:docMk/>
            <pc:sldMk cId="1778018252" sldId="360"/>
            <ac:spMk id="2" creationId="{00000000-0000-0000-0000-000000000000}"/>
          </ac:spMkLst>
        </pc:spChg>
        <pc:spChg chg="mod">
          <ac:chgData name="Zhu Qi [朱琪]" userId="83b43b8b-0de2-4c1d-adb2-e76843824193" providerId="ADAL" clId="{D63FC256-D89A-4AA0-8EB1-0D4BD3C7520A}" dt="2021-05-25T02:37:15.450" v="12419" actId="403"/>
          <ac:spMkLst>
            <pc:docMk/>
            <pc:sldMk cId="1778018252" sldId="360"/>
            <ac:spMk id="3" creationId="{00000000-0000-0000-0000-000000000000}"/>
          </ac:spMkLst>
        </pc:spChg>
        <pc:spChg chg="add mod">
          <ac:chgData name="Zhu Qi [朱琪]" userId="83b43b8b-0de2-4c1d-adb2-e76843824193" providerId="ADAL" clId="{D63FC256-D89A-4AA0-8EB1-0D4BD3C7520A}" dt="2021-05-25T02:34:56.749" v="12392" actId="1076"/>
          <ac:spMkLst>
            <pc:docMk/>
            <pc:sldMk cId="1778018252" sldId="360"/>
            <ac:spMk id="6" creationId="{064385C1-6DDA-48FE-BB04-7F54A1CD436D}"/>
          </ac:spMkLst>
        </pc:spChg>
        <pc:spChg chg="add mod">
          <ac:chgData name="Zhu Qi [朱琪]" userId="83b43b8b-0de2-4c1d-adb2-e76843824193" providerId="ADAL" clId="{D63FC256-D89A-4AA0-8EB1-0D4BD3C7520A}" dt="2021-05-25T02:35:02.870" v="12395" actId="1076"/>
          <ac:spMkLst>
            <pc:docMk/>
            <pc:sldMk cId="1778018252" sldId="360"/>
            <ac:spMk id="7" creationId="{12BBB07A-A5A8-4504-9F75-A311330C0B06}"/>
          </ac:spMkLst>
        </pc:spChg>
        <pc:picChg chg="mod">
          <ac:chgData name="Zhu Qi [朱琪]" userId="83b43b8b-0de2-4c1d-adb2-e76843824193" providerId="ADAL" clId="{D63FC256-D89A-4AA0-8EB1-0D4BD3C7520A}" dt="2021-05-25T02:37:00.150" v="12415" actId="1076"/>
          <ac:picMkLst>
            <pc:docMk/>
            <pc:sldMk cId="1778018252" sldId="360"/>
            <ac:picMk id="5" creationId="{05C1A187-1DA9-4D18-B809-0FBD5CA1CBFA}"/>
          </ac:picMkLst>
        </pc:picChg>
      </pc:sldChg>
      <pc:sldChg chg="addSp delSp modSp mod modTransition modAnim modNotesTx">
        <pc:chgData name="Zhu Qi [朱琪]" userId="83b43b8b-0de2-4c1d-adb2-e76843824193" providerId="ADAL" clId="{D63FC256-D89A-4AA0-8EB1-0D4BD3C7520A}" dt="2021-05-25T01:59:20.705" v="11546"/>
        <pc:sldMkLst>
          <pc:docMk/>
          <pc:sldMk cId="3262388542" sldId="362"/>
        </pc:sldMkLst>
        <pc:spChg chg="mod">
          <ac:chgData name="Zhu Qi [朱琪]" userId="83b43b8b-0de2-4c1d-adb2-e76843824193" providerId="ADAL" clId="{D63FC256-D89A-4AA0-8EB1-0D4BD3C7520A}" dt="2021-05-23T02:41:01.302" v="260" actId="20577"/>
          <ac:spMkLst>
            <pc:docMk/>
            <pc:sldMk cId="3262388542" sldId="362"/>
            <ac:spMk id="2" creationId="{00000000-0000-0000-0000-000000000000}"/>
          </ac:spMkLst>
        </pc:spChg>
        <pc:spChg chg="add del mod">
          <ac:chgData name="Zhu Qi [朱琪]" userId="83b43b8b-0de2-4c1d-adb2-e76843824193" providerId="ADAL" clId="{D63FC256-D89A-4AA0-8EB1-0D4BD3C7520A}" dt="2021-05-25T00:42:29.677" v="11405" actId="2711"/>
          <ac:spMkLst>
            <pc:docMk/>
            <pc:sldMk cId="3262388542" sldId="362"/>
            <ac:spMk id="3" creationId="{00000000-0000-0000-0000-000000000000}"/>
          </ac:spMkLst>
        </pc:spChg>
        <pc:spChg chg="add del">
          <ac:chgData name="Zhu Qi [朱琪]" userId="83b43b8b-0de2-4c1d-adb2-e76843824193" providerId="ADAL" clId="{D63FC256-D89A-4AA0-8EB1-0D4BD3C7520A}" dt="2021-05-23T07:57:15.454" v="944" actId="12084"/>
          <ac:spMkLst>
            <pc:docMk/>
            <pc:sldMk cId="3262388542" sldId="362"/>
            <ac:spMk id="7" creationId="{50206F44-3988-4F39-B418-BD9BEF22117C}"/>
          </ac:spMkLst>
        </pc:spChg>
        <pc:spChg chg="add del mod">
          <ac:chgData name="Zhu Qi [朱琪]" userId="83b43b8b-0de2-4c1d-adb2-e76843824193" providerId="ADAL" clId="{D63FC256-D89A-4AA0-8EB1-0D4BD3C7520A}" dt="2021-05-23T08:45:41.509" v="1321" actId="478"/>
          <ac:spMkLst>
            <pc:docMk/>
            <pc:sldMk cId="3262388542" sldId="362"/>
            <ac:spMk id="9" creationId="{22A5B2E0-2740-4BF6-B00D-B03A4C8AD413}"/>
          </ac:spMkLst>
        </pc:spChg>
        <pc:spChg chg="add del">
          <ac:chgData name="Zhu Qi [朱琪]" userId="83b43b8b-0de2-4c1d-adb2-e76843824193" providerId="ADAL" clId="{D63FC256-D89A-4AA0-8EB1-0D4BD3C7520A}" dt="2021-05-23T08:45:11.595" v="1314" actId="22"/>
          <ac:spMkLst>
            <pc:docMk/>
            <pc:sldMk cId="3262388542" sldId="362"/>
            <ac:spMk id="11" creationId="{AC8D3E88-9740-4044-A9EB-ABCDA09424AA}"/>
          </ac:spMkLst>
        </pc:spChg>
        <pc:spChg chg="add">
          <ac:chgData name="Zhu Qi [朱琪]" userId="83b43b8b-0de2-4c1d-adb2-e76843824193" providerId="ADAL" clId="{D63FC256-D89A-4AA0-8EB1-0D4BD3C7520A}" dt="2021-05-23T08:45:16.625" v="1315"/>
          <ac:spMkLst>
            <pc:docMk/>
            <pc:sldMk cId="3262388542" sldId="362"/>
            <ac:spMk id="12" creationId="{03490936-3251-4ED5-87C9-84ECEAE50072}"/>
          </ac:spMkLst>
        </pc:spChg>
        <pc:graphicFrameChg chg="add del mod modGraphic">
          <ac:chgData name="Zhu Qi [朱琪]" userId="83b43b8b-0de2-4c1d-adb2-e76843824193" providerId="ADAL" clId="{D63FC256-D89A-4AA0-8EB1-0D4BD3C7520A}" dt="2021-05-23T07:56:30.280" v="937" actId="478"/>
          <ac:graphicFrameMkLst>
            <pc:docMk/>
            <pc:sldMk cId="3262388542" sldId="362"/>
            <ac:graphicFrameMk id="4" creationId="{7C327A42-9913-47DE-8F14-0184823ECDD0}"/>
          </ac:graphicFrameMkLst>
        </pc:graphicFrameChg>
        <pc:graphicFrameChg chg="add del mod">
          <ac:chgData name="Zhu Qi [朱琪]" userId="83b43b8b-0de2-4c1d-adb2-e76843824193" providerId="ADAL" clId="{D63FC256-D89A-4AA0-8EB1-0D4BD3C7520A}" dt="2021-05-23T07:56:21.044" v="936" actId="12084"/>
          <ac:graphicFrameMkLst>
            <pc:docMk/>
            <pc:sldMk cId="3262388542" sldId="362"/>
            <ac:graphicFrameMk id="5" creationId="{14E3170A-F74F-416D-9043-9B3494062F7C}"/>
          </ac:graphicFrameMkLst>
        </pc:graphicFrameChg>
        <pc:graphicFrameChg chg="add mod modGraphic">
          <ac:chgData name="Zhu Qi [朱琪]" userId="83b43b8b-0de2-4c1d-adb2-e76843824193" providerId="ADAL" clId="{D63FC256-D89A-4AA0-8EB1-0D4BD3C7520A}" dt="2021-05-25T01:59:20.705" v="11546"/>
          <ac:graphicFrameMkLst>
            <pc:docMk/>
            <pc:sldMk cId="3262388542" sldId="362"/>
            <ac:graphicFrameMk id="8" creationId="{602EAB6F-CA64-46AB-875C-EE373F37898D}"/>
          </ac:graphicFrameMkLst>
        </pc:graphicFrameChg>
        <pc:picChg chg="add mod">
          <ac:chgData name="Zhu Qi [朱琪]" userId="83b43b8b-0de2-4c1d-adb2-e76843824193" providerId="ADAL" clId="{D63FC256-D89A-4AA0-8EB1-0D4BD3C7520A}" dt="2021-05-23T08:46:16.890" v="1328" actId="1035"/>
          <ac:picMkLst>
            <pc:docMk/>
            <pc:sldMk cId="3262388542" sldId="362"/>
            <ac:picMk id="2052" creationId="{A801B663-A616-4298-A6F1-2DD5ADFABF22}"/>
          </ac:picMkLst>
        </pc:picChg>
      </pc:sldChg>
      <pc:sldChg chg="addSp delSp modSp mod modTransition modAnim modNotesTx">
        <pc:chgData name="Zhu Qi [朱琪]" userId="83b43b8b-0de2-4c1d-adb2-e76843824193" providerId="ADAL" clId="{D63FC256-D89A-4AA0-8EB1-0D4BD3C7520A}" dt="2021-05-25T02:29:19.377" v="12246"/>
        <pc:sldMkLst>
          <pc:docMk/>
          <pc:sldMk cId="2145768871" sldId="365"/>
        </pc:sldMkLst>
        <pc:spChg chg="add mod">
          <ac:chgData name="Zhu Qi [朱琪]" userId="83b43b8b-0de2-4c1d-adb2-e76843824193" providerId="ADAL" clId="{D63FC256-D89A-4AA0-8EB1-0D4BD3C7520A}" dt="2021-05-24T06:26:30.115" v="3329" actId="14100"/>
          <ac:spMkLst>
            <pc:docMk/>
            <pc:sldMk cId="2145768871" sldId="365"/>
            <ac:spMk id="2" creationId="{92434BD9-F7E3-47E1-ADBA-8B7510B586C6}"/>
          </ac:spMkLst>
        </pc:spChg>
        <pc:spChg chg="add mod">
          <ac:chgData name="Zhu Qi [朱琪]" userId="83b43b8b-0de2-4c1d-adb2-e76843824193" providerId="ADAL" clId="{D63FC256-D89A-4AA0-8EB1-0D4BD3C7520A}" dt="2021-05-23T02:31:50.093" v="198"/>
          <ac:spMkLst>
            <pc:docMk/>
            <pc:sldMk cId="2145768871" sldId="365"/>
            <ac:spMk id="3" creationId="{2BD3A093-5D05-4A69-A1E1-2746F0D54AB0}"/>
          </ac:spMkLst>
        </pc:spChg>
        <pc:spChg chg="add del mod">
          <ac:chgData name="Zhu Qi [朱琪]" userId="83b43b8b-0de2-4c1d-adb2-e76843824193" providerId="ADAL" clId="{D63FC256-D89A-4AA0-8EB1-0D4BD3C7520A}" dt="2021-05-23T03:10:46.568" v="698" actId="478"/>
          <ac:spMkLst>
            <pc:docMk/>
            <pc:sldMk cId="2145768871" sldId="365"/>
            <ac:spMk id="4" creationId="{D294ECAF-8039-4407-84A8-5109AD738941}"/>
          </ac:spMkLst>
        </pc:spChg>
      </pc:sldChg>
      <pc:sldChg chg="addSp delSp modSp mod modTransition modNotesTx">
        <pc:chgData name="Zhu Qi [朱琪]" userId="83b43b8b-0de2-4c1d-adb2-e76843824193" providerId="ADAL" clId="{D63FC256-D89A-4AA0-8EB1-0D4BD3C7520A}" dt="2021-05-25T02:36:03.038" v="12411" actId="20577"/>
        <pc:sldMkLst>
          <pc:docMk/>
          <pc:sldMk cId="1567376251" sldId="366"/>
        </pc:sldMkLst>
        <pc:spChg chg="mod">
          <ac:chgData name="Zhu Qi [朱琪]" userId="83b43b8b-0de2-4c1d-adb2-e76843824193" providerId="ADAL" clId="{D63FC256-D89A-4AA0-8EB1-0D4BD3C7520A}" dt="2021-05-24T06:47:48.702" v="3964" actId="2711"/>
          <ac:spMkLst>
            <pc:docMk/>
            <pc:sldMk cId="1567376251" sldId="366"/>
            <ac:spMk id="2" creationId="{26D19A89-CE09-4B98-9A31-5E384F8E144C}"/>
          </ac:spMkLst>
        </pc:spChg>
        <pc:spChg chg="mod">
          <ac:chgData name="Zhu Qi [朱琪]" userId="83b43b8b-0de2-4c1d-adb2-e76843824193" providerId="ADAL" clId="{D63FC256-D89A-4AA0-8EB1-0D4BD3C7520A}" dt="2021-05-24T08:11:00.432" v="4987" actId="20577"/>
          <ac:spMkLst>
            <pc:docMk/>
            <pc:sldMk cId="1567376251" sldId="366"/>
            <ac:spMk id="3" creationId="{6295FF78-470F-44B2-8B59-D64593105A40}"/>
          </ac:spMkLst>
        </pc:spChg>
        <pc:spChg chg="mod">
          <ac:chgData name="Zhu Qi [朱琪]" userId="83b43b8b-0de2-4c1d-adb2-e76843824193" providerId="ADAL" clId="{D63FC256-D89A-4AA0-8EB1-0D4BD3C7520A}" dt="2021-05-25T02:36:03.038" v="12411" actId="20577"/>
          <ac:spMkLst>
            <pc:docMk/>
            <pc:sldMk cId="1567376251" sldId="366"/>
            <ac:spMk id="4" creationId="{E544DCA1-1D4E-4CB2-A415-0694D2CA6E21}"/>
          </ac:spMkLst>
        </pc:spChg>
        <pc:spChg chg="mod">
          <ac:chgData name="Zhu Qi [朱琪]" userId="83b43b8b-0de2-4c1d-adb2-e76843824193" providerId="ADAL" clId="{D63FC256-D89A-4AA0-8EB1-0D4BD3C7520A}" dt="2021-05-24T06:47:48.702" v="3964" actId="2711"/>
          <ac:spMkLst>
            <pc:docMk/>
            <pc:sldMk cId="1567376251" sldId="366"/>
            <ac:spMk id="5" creationId="{7E75DA91-633A-4E4C-8584-3535A633D4E1}"/>
          </ac:spMkLst>
        </pc:spChg>
        <pc:spChg chg="add del mod">
          <ac:chgData name="Zhu Qi [朱琪]" userId="83b43b8b-0de2-4c1d-adb2-e76843824193" providerId="ADAL" clId="{D63FC256-D89A-4AA0-8EB1-0D4BD3C7520A}" dt="2021-05-25T02:10:38.040" v="11839" actId="478"/>
          <ac:spMkLst>
            <pc:docMk/>
            <pc:sldMk cId="1567376251" sldId="366"/>
            <ac:spMk id="7" creationId="{650868B3-7C51-4A6C-919D-0B16C25BB062}"/>
          </ac:spMkLst>
        </pc:spChg>
        <pc:spChg chg="mod">
          <ac:chgData name="Zhu Qi [朱琪]" userId="83b43b8b-0de2-4c1d-adb2-e76843824193" providerId="ADAL" clId="{D63FC256-D89A-4AA0-8EB1-0D4BD3C7520A}" dt="2021-05-24T06:47:48.702" v="3964" actId="2711"/>
          <ac:spMkLst>
            <pc:docMk/>
            <pc:sldMk cId="1567376251" sldId="366"/>
            <ac:spMk id="14" creationId="{BEFCF5CE-904C-4925-AE86-1C5D81754984}"/>
          </ac:spMkLst>
        </pc:spChg>
      </pc:sldChg>
      <pc:sldChg chg="addSp delSp modSp mod modTransition modNotesTx">
        <pc:chgData name="Zhu Qi [朱琪]" userId="83b43b8b-0de2-4c1d-adb2-e76843824193" providerId="ADAL" clId="{D63FC256-D89A-4AA0-8EB1-0D4BD3C7520A}" dt="2021-05-25T02:39:55.882" v="12517" actId="20577"/>
        <pc:sldMkLst>
          <pc:docMk/>
          <pc:sldMk cId="2160699315" sldId="367"/>
        </pc:sldMkLst>
        <pc:spChg chg="mod">
          <ac:chgData name="Zhu Qi [朱琪]" userId="83b43b8b-0de2-4c1d-adb2-e76843824193" providerId="ADAL" clId="{D63FC256-D89A-4AA0-8EB1-0D4BD3C7520A}" dt="2021-05-24T00:36:43.381" v="2392"/>
          <ac:spMkLst>
            <pc:docMk/>
            <pc:sldMk cId="2160699315" sldId="367"/>
            <ac:spMk id="2" creationId="{26D19A89-CE09-4B98-9A31-5E384F8E144C}"/>
          </ac:spMkLst>
        </pc:spChg>
        <pc:spChg chg="mod">
          <ac:chgData name="Zhu Qi [朱琪]" userId="83b43b8b-0de2-4c1d-adb2-e76843824193" providerId="ADAL" clId="{D63FC256-D89A-4AA0-8EB1-0D4BD3C7520A}" dt="2021-05-25T02:38:25.889" v="12451" actId="20577"/>
          <ac:spMkLst>
            <pc:docMk/>
            <pc:sldMk cId="2160699315" sldId="367"/>
            <ac:spMk id="3" creationId="{6295FF78-470F-44B2-8B59-D64593105A40}"/>
          </ac:spMkLst>
        </pc:spChg>
        <pc:spChg chg="mod">
          <ac:chgData name="Zhu Qi [朱琪]" userId="83b43b8b-0de2-4c1d-adb2-e76843824193" providerId="ADAL" clId="{D63FC256-D89A-4AA0-8EB1-0D4BD3C7520A}" dt="2021-05-25T02:38:40.116" v="12456" actId="20577"/>
          <ac:spMkLst>
            <pc:docMk/>
            <pc:sldMk cId="2160699315" sldId="367"/>
            <ac:spMk id="4" creationId="{E544DCA1-1D4E-4CB2-A415-0694D2CA6E21}"/>
          </ac:spMkLst>
        </pc:spChg>
        <pc:spChg chg="mod">
          <ac:chgData name="Zhu Qi [朱琪]" userId="83b43b8b-0de2-4c1d-adb2-e76843824193" providerId="ADAL" clId="{D63FC256-D89A-4AA0-8EB1-0D4BD3C7520A}" dt="2021-05-25T02:39:40.747" v="12512" actId="14100"/>
          <ac:spMkLst>
            <pc:docMk/>
            <pc:sldMk cId="2160699315" sldId="367"/>
            <ac:spMk id="5" creationId="{7E75DA91-633A-4E4C-8584-3535A633D4E1}"/>
          </ac:spMkLst>
        </pc:spChg>
        <pc:spChg chg="add del mod">
          <ac:chgData name="Zhu Qi [朱琪]" userId="83b43b8b-0de2-4c1d-adb2-e76843824193" providerId="ADAL" clId="{D63FC256-D89A-4AA0-8EB1-0D4BD3C7520A}" dt="2021-05-23T07:54:50.986" v="925" actId="478"/>
          <ac:spMkLst>
            <pc:docMk/>
            <pc:sldMk cId="2160699315" sldId="367"/>
            <ac:spMk id="7" creationId="{19970579-DAA0-4D2F-94FC-4644A7536CA3}"/>
          </ac:spMkLst>
        </pc:spChg>
        <pc:spChg chg="add mod">
          <ac:chgData name="Zhu Qi [朱琪]" userId="83b43b8b-0de2-4c1d-adb2-e76843824193" providerId="ADAL" clId="{D63FC256-D89A-4AA0-8EB1-0D4BD3C7520A}" dt="2021-05-25T02:38:15.442" v="12447" actId="2711"/>
          <ac:spMkLst>
            <pc:docMk/>
            <pc:sldMk cId="2160699315" sldId="367"/>
            <ac:spMk id="8" creationId="{0CF58BFB-ACCF-4402-9123-96198905A983}"/>
          </ac:spMkLst>
        </pc:spChg>
        <pc:spChg chg="add mod">
          <ac:chgData name="Zhu Qi [朱琪]" userId="83b43b8b-0de2-4c1d-adb2-e76843824193" providerId="ADAL" clId="{D63FC256-D89A-4AA0-8EB1-0D4BD3C7520A}" dt="2021-05-25T02:39:55.882" v="12517" actId="20577"/>
          <ac:spMkLst>
            <pc:docMk/>
            <pc:sldMk cId="2160699315" sldId="367"/>
            <ac:spMk id="9" creationId="{F31A252C-7C9B-43B7-829C-B0383C3E97A7}"/>
          </ac:spMkLst>
        </pc:spChg>
        <pc:spChg chg="add del mod">
          <ac:chgData name="Zhu Qi [朱琪]" userId="83b43b8b-0de2-4c1d-adb2-e76843824193" providerId="ADAL" clId="{D63FC256-D89A-4AA0-8EB1-0D4BD3C7520A}" dt="2021-05-23T08:55:16.668" v="1582" actId="403"/>
          <ac:spMkLst>
            <pc:docMk/>
            <pc:sldMk cId="2160699315" sldId="367"/>
            <ac:spMk id="14" creationId="{BEFCF5CE-904C-4925-AE86-1C5D81754984}"/>
          </ac:spMkLst>
        </pc:spChg>
      </pc:sldChg>
      <pc:sldChg chg="addSp delSp modSp mod modTransition modNotesTx">
        <pc:chgData name="Zhu Qi [朱琪]" userId="83b43b8b-0de2-4c1d-adb2-e76843824193" providerId="ADAL" clId="{D63FC256-D89A-4AA0-8EB1-0D4BD3C7520A}" dt="2021-05-25T02:54:38.008" v="13266" actId="20577"/>
        <pc:sldMkLst>
          <pc:docMk/>
          <pc:sldMk cId="2988433670" sldId="368"/>
        </pc:sldMkLst>
        <pc:spChg chg="mod">
          <ac:chgData name="Zhu Qi [朱琪]" userId="83b43b8b-0de2-4c1d-adb2-e76843824193" providerId="ADAL" clId="{D63FC256-D89A-4AA0-8EB1-0D4BD3C7520A}" dt="2021-05-25T02:53:38.203" v="13243" actId="2711"/>
          <ac:spMkLst>
            <pc:docMk/>
            <pc:sldMk cId="2988433670" sldId="368"/>
            <ac:spMk id="2" creationId="{26D19A89-CE09-4B98-9A31-5E384F8E144C}"/>
          </ac:spMkLst>
        </pc:spChg>
        <pc:spChg chg="mod">
          <ac:chgData name="Zhu Qi [朱琪]" userId="83b43b8b-0de2-4c1d-adb2-e76843824193" providerId="ADAL" clId="{D63FC256-D89A-4AA0-8EB1-0D4BD3C7520A}" dt="2021-05-25T02:54:24.433" v="13256" actId="20577"/>
          <ac:spMkLst>
            <pc:docMk/>
            <pc:sldMk cId="2988433670" sldId="368"/>
            <ac:spMk id="3" creationId="{6295FF78-470F-44B2-8B59-D64593105A40}"/>
          </ac:spMkLst>
        </pc:spChg>
        <pc:spChg chg="mod">
          <ac:chgData name="Zhu Qi [朱琪]" userId="83b43b8b-0de2-4c1d-adb2-e76843824193" providerId="ADAL" clId="{D63FC256-D89A-4AA0-8EB1-0D4BD3C7520A}" dt="2021-05-25T02:53:38.203" v="13243" actId="2711"/>
          <ac:spMkLst>
            <pc:docMk/>
            <pc:sldMk cId="2988433670" sldId="368"/>
            <ac:spMk id="4" creationId="{E544DCA1-1D4E-4CB2-A415-0694D2CA6E21}"/>
          </ac:spMkLst>
        </pc:spChg>
        <pc:spChg chg="mod">
          <ac:chgData name="Zhu Qi [朱琪]" userId="83b43b8b-0de2-4c1d-adb2-e76843824193" providerId="ADAL" clId="{D63FC256-D89A-4AA0-8EB1-0D4BD3C7520A}" dt="2021-05-25T02:54:38.008" v="13266" actId="20577"/>
          <ac:spMkLst>
            <pc:docMk/>
            <pc:sldMk cId="2988433670" sldId="368"/>
            <ac:spMk id="5" creationId="{7E75DA91-633A-4E4C-8584-3535A633D4E1}"/>
          </ac:spMkLst>
        </pc:spChg>
        <pc:spChg chg="add del mod">
          <ac:chgData name="Zhu Qi [朱琪]" userId="83b43b8b-0de2-4c1d-adb2-e76843824193" providerId="ADAL" clId="{D63FC256-D89A-4AA0-8EB1-0D4BD3C7520A}" dt="2021-05-23T08:39:27.896" v="1301" actId="478"/>
          <ac:spMkLst>
            <pc:docMk/>
            <pc:sldMk cId="2988433670" sldId="368"/>
            <ac:spMk id="7" creationId="{636F148F-3BEC-4F99-AEC3-FF57F1B7859C}"/>
          </ac:spMkLst>
        </pc:spChg>
        <pc:spChg chg="add del mod">
          <ac:chgData name="Zhu Qi [朱琪]" userId="83b43b8b-0de2-4c1d-adb2-e76843824193" providerId="ADAL" clId="{D63FC256-D89A-4AA0-8EB1-0D4BD3C7520A}" dt="2021-05-23T08:55:30.235" v="1584"/>
          <ac:spMkLst>
            <pc:docMk/>
            <pc:sldMk cId="2988433670" sldId="368"/>
            <ac:spMk id="8" creationId="{32C14E02-C388-4A1B-A750-7BD77390D520}"/>
          </ac:spMkLst>
        </pc:spChg>
        <pc:spChg chg="add mod">
          <ac:chgData name="Zhu Qi [朱琪]" userId="83b43b8b-0de2-4c1d-adb2-e76843824193" providerId="ADAL" clId="{D63FC256-D89A-4AA0-8EB1-0D4BD3C7520A}" dt="2021-05-25T02:53:38.203" v="13243" actId="2711"/>
          <ac:spMkLst>
            <pc:docMk/>
            <pc:sldMk cId="2988433670" sldId="368"/>
            <ac:spMk id="9" creationId="{730DA14F-820C-4CC5-B0F2-8D207EA159A2}"/>
          </ac:spMkLst>
        </pc:spChg>
        <pc:spChg chg="mod">
          <ac:chgData name="Zhu Qi [朱琪]" userId="83b43b8b-0de2-4c1d-adb2-e76843824193" providerId="ADAL" clId="{D63FC256-D89A-4AA0-8EB1-0D4BD3C7520A}" dt="2021-05-25T02:53:38.203" v="13243" actId="2711"/>
          <ac:spMkLst>
            <pc:docMk/>
            <pc:sldMk cId="2988433670" sldId="368"/>
            <ac:spMk id="14" creationId="{BEFCF5CE-904C-4925-AE86-1C5D81754984}"/>
          </ac:spMkLst>
        </pc:spChg>
      </pc:sldChg>
      <pc:sldChg chg="addSp delSp modSp mod modTransition">
        <pc:chgData name="Zhu Qi [朱琪]" userId="83b43b8b-0de2-4c1d-adb2-e76843824193" providerId="ADAL" clId="{D63FC256-D89A-4AA0-8EB1-0D4BD3C7520A}" dt="2021-05-24T06:18:56.985" v="3206" actId="404"/>
        <pc:sldMkLst>
          <pc:docMk/>
          <pc:sldMk cId="944779041" sldId="369"/>
        </pc:sldMkLst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2" creationId="{F3141D64-6BC0-406E-8B9B-F961F8D96000}"/>
          </ac:spMkLst>
        </pc:spChg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3" creationId="{2489FA9E-856C-4769-94C9-6D991461F95B}"/>
          </ac:spMkLst>
        </pc:spChg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4" creationId="{ACCB31EC-AFFE-4DD8-804B-7D973E4F6FC8}"/>
          </ac:spMkLst>
        </pc:spChg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5" creationId="{F741ADC3-8569-4D3E-91FD-F95269B0F619}"/>
          </ac:spMkLst>
        </pc:spChg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6" creationId="{693FC62B-11C3-42A5-AF98-607189702366}"/>
          </ac:spMkLst>
        </pc:spChg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7" creationId="{E9A726E9-A029-47E7-A471-7F1AEC5AB3C5}"/>
          </ac:spMkLst>
        </pc:spChg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8" creationId="{0AA6C061-F57F-4624-AC1C-3D4B60881754}"/>
          </ac:spMkLst>
        </pc:spChg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9" creationId="{00103A6C-BC0D-457F-AD04-CCF158BAFB01}"/>
          </ac:spMkLst>
        </pc:spChg>
        <pc:spChg chg="del mod">
          <ac:chgData name="Zhu Qi [朱琪]" userId="83b43b8b-0de2-4c1d-adb2-e76843824193" providerId="ADAL" clId="{D63FC256-D89A-4AA0-8EB1-0D4BD3C7520A}" dt="2021-05-24T00:46:02.373" v="2544" actId="478"/>
          <ac:spMkLst>
            <pc:docMk/>
            <pc:sldMk cId="944779041" sldId="369"/>
            <ac:spMk id="10" creationId="{44725314-8EB2-460E-80B4-413F365B5120}"/>
          </ac:spMkLst>
        </pc:spChg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11" creationId="{8B9CD6E8-7E9F-4A23-9033-545DD0759212}"/>
          </ac:spMkLst>
        </pc:spChg>
        <pc:spChg chg="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12" creationId="{5ACD34F1-8531-4E93-AF98-2CAB89A56C0E}"/>
          </ac:spMkLst>
        </pc:spChg>
        <pc:spChg chg="del mod">
          <ac:chgData name="Zhu Qi [朱琪]" userId="83b43b8b-0de2-4c1d-adb2-e76843824193" providerId="ADAL" clId="{D63FC256-D89A-4AA0-8EB1-0D4BD3C7520A}" dt="2021-05-23T02:58:04.029" v="480" actId="478"/>
          <ac:spMkLst>
            <pc:docMk/>
            <pc:sldMk cId="944779041" sldId="369"/>
            <ac:spMk id="13" creationId="{AC378D9C-D701-4A01-8B27-1DDE66003835}"/>
          </ac:spMkLst>
        </pc:spChg>
        <pc:spChg chg="add 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14" creationId="{C09609E1-1246-42BC-9355-5BB4967D471B}"/>
          </ac:spMkLst>
        </pc:spChg>
        <pc:spChg chg="add 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15" creationId="{99AD44C8-A5ED-46AD-884F-ED19EA56B4DA}"/>
          </ac:spMkLst>
        </pc:spChg>
        <pc:spChg chg="add 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16" creationId="{C7771B0B-9C8E-4F45-96DB-C1CF1A67C4D5}"/>
          </ac:spMkLst>
        </pc:spChg>
        <pc:spChg chg="add 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17" creationId="{8FBEE3A8-F80A-43E7-88C9-7463BBA3A78A}"/>
          </ac:spMkLst>
        </pc:spChg>
        <pc:spChg chg="add 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18" creationId="{A20C4802-D407-4C31-9155-F0E1039D4842}"/>
          </ac:spMkLst>
        </pc:spChg>
        <pc:spChg chg="add 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19" creationId="{5D6DB0F0-B5F6-45F8-8659-1E7DB59ED292}"/>
          </ac:spMkLst>
        </pc:spChg>
        <pc:spChg chg="add del mod">
          <ac:chgData name="Zhu Qi [朱琪]" userId="83b43b8b-0de2-4c1d-adb2-e76843824193" providerId="ADAL" clId="{D63FC256-D89A-4AA0-8EB1-0D4BD3C7520A}" dt="2021-05-24T00:45:44.422" v="2537" actId="478"/>
          <ac:spMkLst>
            <pc:docMk/>
            <pc:sldMk cId="944779041" sldId="369"/>
            <ac:spMk id="20" creationId="{3C13D8CB-94D1-4A77-B3E2-B9D50802E840}"/>
          </ac:spMkLst>
        </pc:spChg>
        <pc:spChg chg="add del mod">
          <ac:chgData name="Zhu Qi [朱琪]" userId="83b43b8b-0de2-4c1d-adb2-e76843824193" providerId="ADAL" clId="{D63FC256-D89A-4AA0-8EB1-0D4BD3C7520A}" dt="2021-05-23T02:58:07.248" v="481" actId="478"/>
          <ac:spMkLst>
            <pc:docMk/>
            <pc:sldMk cId="944779041" sldId="369"/>
            <ac:spMk id="21" creationId="{62181ED5-05EA-4C10-9717-53353C3AD493}"/>
          </ac:spMkLst>
        </pc:spChg>
        <pc:spChg chg="add 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22" creationId="{18766558-FBC0-40F5-BCC0-69FF84D3DA4A}"/>
          </ac:spMkLst>
        </pc:spChg>
        <pc:spChg chg="add 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23" creationId="{3AA7C4BA-DB70-4435-94D1-D3A4B74BFD3C}"/>
          </ac:spMkLst>
        </pc:spChg>
        <pc:spChg chg="add mod">
          <ac:chgData name="Zhu Qi [朱琪]" userId="83b43b8b-0de2-4c1d-adb2-e76843824193" providerId="ADAL" clId="{D63FC256-D89A-4AA0-8EB1-0D4BD3C7520A}" dt="2021-05-24T06:18:56.985" v="3206" actId="404"/>
          <ac:spMkLst>
            <pc:docMk/>
            <pc:sldMk cId="944779041" sldId="369"/>
            <ac:spMk id="24" creationId="{C47C104D-14C6-47E5-B78A-22AD0A26D58A}"/>
          </ac:spMkLst>
        </pc:spChg>
        <pc:spChg chg="add del mod">
          <ac:chgData name="Zhu Qi [朱琪]" userId="83b43b8b-0de2-4c1d-adb2-e76843824193" providerId="ADAL" clId="{D63FC256-D89A-4AA0-8EB1-0D4BD3C7520A}" dt="2021-05-24T00:46:04.158" v="2545" actId="478"/>
          <ac:spMkLst>
            <pc:docMk/>
            <pc:sldMk cId="944779041" sldId="369"/>
            <ac:spMk id="25" creationId="{5960A60A-4233-4FBB-BD36-294B211383EC}"/>
          </ac:spMkLst>
        </pc:spChg>
      </pc:sldChg>
      <pc:sldChg chg="modSp del">
        <pc:chgData name="Zhu Qi [朱琪]" userId="83b43b8b-0de2-4c1d-adb2-e76843824193" providerId="ADAL" clId="{D63FC256-D89A-4AA0-8EB1-0D4BD3C7520A}" dt="2021-05-23T02:40:11.605" v="248" actId="2696"/>
        <pc:sldMkLst>
          <pc:docMk/>
          <pc:sldMk cId="1615067892" sldId="370"/>
        </pc:sldMkLst>
        <pc:spChg chg="mod">
          <ac:chgData name="Zhu Qi [朱琪]" userId="83b43b8b-0de2-4c1d-adb2-e76843824193" providerId="ADAL" clId="{D63FC256-D89A-4AA0-8EB1-0D4BD3C7520A}" dt="2021-05-23T02:33:59.341" v="212" actId="2711"/>
          <ac:spMkLst>
            <pc:docMk/>
            <pc:sldMk cId="1615067892" sldId="370"/>
            <ac:spMk id="2" creationId="{26D19A89-CE09-4B98-9A31-5E384F8E144C}"/>
          </ac:spMkLst>
        </pc:spChg>
        <pc:spChg chg="mod">
          <ac:chgData name="Zhu Qi [朱琪]" userId="83b43b8b-0de2-4c1d-adb2-e76843824193" providerId="ADAL" clId="{D63FC256-D89A-4AA0-8EB1-0D4BD3C7520A}" dt="2021-05-23T02:33:59.341" v="212" actId="2711"/>
          <ac:spMkLst>
            <pc:docMk/>
            <pc:sldMk cId="1615067892" sldId="370"/>
            <ac:spMk id="3" creationId="{6295FF78-470F-44B2-8B59-D64593105A40}"/>
          </ac:spMkLst>
        </pc:spChg>
        <pc:spChg chg="mod">
          <ac:chgData name="Zhu Qi [朱琪]" userId="83b43b8b-0de2-4c1d-adb2-e76843824193" providerId="ADAL" clId="{D63FC256-D89A-4AA0-8EB1-0D4BD3C7520A}" dt="2021-05-23T02:33:59.341" v="212" actId="2711"/>
          <ac:spMkLst>
            <pc:docMk/>
            <pc:sldMk cId="1615067892" sldId="370"/>
            <ac:spMk id="4" creationId="{E544DCA1-1D4E-4CB2-A415-0694D2CA6E21}"/>
          </ac:spMkLst>
        </pc:spChg>
        <pc:spChg chg="mod">
          <ac:chgData name="Zhu Qi [朱琪]" userId="83b43b8b-0de2-4c1d-adb2-e76843824193" providerId="ADAL" clId="{D63FC256-D89A-4AA0-8EB1-0D4BD3C7520A}" dt="2021-05-23T02:33:59.341" v="212" actId="2711"/>
          <ac:spMkLst>
            <pc:docMk/>
            <pc:sldMk cId="1615067892" sldId="370"/>
            <ac:spMk id="5" creationId="{7E75DA91-633A-4E4C-8584-3535A633D4E1}"/>
          </ac:spMkLst>
        </pc:spChg>
        <pc:spChg chg="mod">
          <ac:chgData name="Zhu Qi [朱琪]" userId="83b43b8b-0de2-4c1d-adb2-e76843824193" providerId="ADAL" clId="{D63FC256-D89A-4AA0-8EB1-0D4BD3C7520A}" dt="2021-05-23T02:33:59.341" v="212" actId="2711"/>
          <ac:spMkLst>
            <pc:docMk/>
            <pc:sldMk cId="1615067892" sldId="370"/>
            <ac:spMk id="14" creationId="{BEFCF5CE-904C-4925-AE86-1C5D81754984}"/>
          </ac:spMkLst>
        </pc:spChg>
      </pc:sldChg>
      <pc:sldChg chg="addSp delSp modSp mod ord modTransition modAnim modNotesTx">
        <pc:chgData name="Zhu Qi [朱琪]" userId="83b43b8b-0de2-4c1d-adb2-e76843824193" providerId="ADAL" clId="{D63FC256-D89A-4AA0-8EB1-0D4BD3C7520A}" dt="2021-05-25T03:12:21.914" v="13566" actId="403"/>
        <pc:sldMkLst>
          <pc:docMk/>
          <pc:sldMk cId="1960954219" sldId="371"/>
        </pc:sldMkLst>
        <pc:spChg chg="mod">
          <ac:chgData name="Zhu Qi [朱琪]" userId="83b43b8b-0de2-4c1d-adb2-e76843824193" providerId="ADAL" clId="{D63FC256-D89A-4AA0-8EB1-0D4BD3C7520A}" dt="2021-05-24T00:37:45.515" v="2428" actId="20577"/>
          <ac:spMkLst>
            <pc:docMk/>
            <pc:sldMk cId="1960954219" sldId="371"/>
            <ac:spMk id="2" creationId="{26D19A89-CE09-4B98-9A31-5E384F8E144C}"/>
          </ac:spMkLst>
        </pc:spChg>
        <pc:spChg chg="del mod">
          <ac:chgData name="Zhu Qi [朱琪]" userId="83b43b8b-0de2-4c1d-adb2-e76843824193" providerId="ADAL" clId="{D63FC256-D89A-4AA0-8EB1-0D4BD3C7520A}" dt="2021-05-23T03:16:18.876" v="701" actId="478"/>
          <ac:spMkLst>
            <pc:docMk/>
            <pc:sldMk cId="1960954219" sldId="371"/>
            <ac:spMk id="3" creationId="{6295FF78-470F-44B2-8B59-D64593105A40}"/>
          </ac:spMkLst>
        </pc:spChg>
        <pc:spChg chg="del mod">
          <ac:chgData name="Zhu Qi [朱琪]" userId="83b43b8b-0de2-4c1d-adb2-e76843824193" providerId="ADAL" clId="{D63FC256-D89A-4AA0-8EB1-0D4BD3C7520A}" dt="2021-05-23T03:16:15.977" v="700" actId="478"/>
          <ac:spMkLst>
            <pc:docMk/>
            <pc:sldMk cId="1960954219" sldId="371"/>
            <ac:spMk id="4" creationId="{E544DCA1-1D4E-4CB2-A415-0694D2CA6E21}"/>
          </ac:spMkLst>
        </pc:spChg>
        <pc:spChg chg="del mod">
          <ac:chgData name="Zhu Qi [朱琪]" userId="83b43b8b-0de2-4c1d-adb2-e76843824193" providerId="ADAL" clId="{D63FC256-D89A-4AA0-8EB1-0D4BD3C7520A}" dt="2021-05-23T03:20:59.116" v="712" actId="478"/>
          <ac:spMkLst>
            <pc:docMk/>
            <pc:sldMk cId="1960954219" sldId="371"/>
            <ac:spMk id="5" creationId="{7E75DA91-633A-4E4C-8584-3535A633D4E1}"/>
          </ac:spMkLst>
        </pc:spChg>
        <pc:spChg chg="add del mod">
          <ac:chgData name="Zhu Qi [朱琪]" userId="83b43b8b-0de2-4c1d-adb2-e76843824193" providerId="ADAL" clId="{D63FC256-D89A-4AA0-8EB1-0D4BD3C7520A}" dt="2021-05-23T03:20:57.817" v="711" actId="478"/>
          <ac:spMkLst>
            <pc:docMk/>
            <pc:sldMk cId="1960954219" sldId="371"/>
            <ac:spMk id="6" creationId="{6BCA0C06-56CA-4595-9A51-D1CFDEE57604}"/>
          </ac:spMkLst>
        </pc:spChg>
        <pc:spChg chg="add del mod">
          <ac:chgData name="Zhu Qi [朱琪]" userId="83b43b8b-0de2-4c1d-adb2-e76843824193" providerId="ADAL" clId="{D63FC256-D89A-4AA0-8EB1-0D4BD3C7520A}" dt="2021-05-23T03:16:21.088" v="702" actId="478"/>
          <ac:spMkLst>
            <pc:docMk/>
            <pc:sldMk cId="1960954219" sldId="371"/>
            <ac:spMk id="7" creationId="{9451C84A-34F3-4C6E-A62C-E895DE847E94}"/>
          </ac:spMkLst>
        </pc:spChg>
        <pc:spChg chg="add del mod">
          <ac:chgData name="Zhu Qi [朱琪]" userId="83b43b8b-0de2-4c1d-adb2-e76843824193" providerId="ADAL" clId="{D63FC256-D89A-4AA0-8EB1-0D4BD3C7520A}" dt="2021-05-23T03:21:00.844" v="713" actId="478"/>
          <ac:spMkLst>
            <pc:docMk/>
            <pc:sldMk cId="1960954219" sldId="371"/>
            <ac:spMk id="8" creationId="{8BE409D5-61E0-413A-9E80-FF67643AAB2A}"/>
          </ac:spMkLst>
        </pc:spChg>
        <pc:spChg chg="mod">
          <ac:chgData name="Zhu Qi [朱琪]" userId="83b43b8b-0de2-4c1d-adb2-e76843824193" providerId="ADAL" clId="{D63FC256-D89A-4AA0-8EB1-0D4BD3C7520A}" dt="2021-05-23T09:01:33.555" v="1622" actId="18245"/>
          <ac:spMkLst>
            <pc:docMk/>
            <pc:sldMk cId="1960954219" sldId="371"/>
            <ac:spMk id="13" creationId="{97D20DDF-32A0-4760-8B25-607342BFA99E}"/>
          </ac:spMkLst>
        </pc:spChg>
        <pc:spChg chg="add del mod">
          <ac:chgData name="Zhu Qi [朱琪]" userId="83b43b8b-0de2-4c1d-adb2-e76843824193" providerId="ADAL" clId="{D63FC256-D89A-4AA0-8EB1-0D4BD3C7520A}" dt="2021-05-23T03:21:02.492" v="714" actId="478"/>
          <ac:spMkLst>
            <pc:docMk/>
            <pc:sldMk cId="1960954219" sldId="371"/>
            <ac:spMk id="14" creationId="{BEFCF5CE-904C-4925-AE86-1C5D81754984}"/>
          </ac:spMkLst>
        </pc:spChg>
        <pc:spChg chg="add del">
          <ac:chgData name="Zhu Qi [朱琪]" userId="83b43b8b-0de2-4c1d-adb2-e76843824193" providerId="ADAL" clId="{D63FC256-D89A-4AA0-8EB1-0D4BD3C7520A}" dt="2021-05-23T09:00:19.164" v="1616" actId="22"/>
          <ac:spMkLst>
            <pc:docMk/>
            <pc:sldMk cId="1960954219" sldId="371"/>
            <ac:spMk id="15" creationId="{B2775A6A-7730-40DC-B1AD-144AD9CBF515}"/>
          </ac:spMkLst>
        </pc:spChg>
        <pc:spChg chg="mod">
          <ac:chgData name="Zhu Qi [朱琪]" userId="83b43b8b-0de2-4c1d-adb2-e76843824193" providerId="ADAL" clId="{D63FC256-D89A-4AA0-8EB1-0D4BD3C7520A}" dt="2021-05-23T09:01:33.555" v="1622" actId="18245"/>
          <ac:spMkLst>
            <pc:docMk/>
            <pc:sldMk cId="1960954219" sldId="371"/>
            <ac:spMk id="16" creationId="{05C1032A-2374-4509-8C33-A65D64F46C39}"/>
          </ac:spMkLst>
        </pc:spChg>
        <pc:spChg chg="mod">
          <ac:chgData name="Zhu Qi [朱琪]" userId="83b43b8b-0de2-4c1d-adb2-e76843824193" providerId="ADAL" clId="{D63FC256-D89A-4AA0-8EB1-0D4BD3C7520A}" dt="2021-05-23T09:01:33.555" v="1622" actId="18245"/>
          <ac:spMkLst>
            <pc:docMk/>
            <pc:sldMk cId="1960954219" sldId="371"/>
            <ac:spMk id="17" creationId="{D50DAD54-DFC8-4892-A2CC-E62C5EE138A8}"/>
          </ac:spMkLst>
        </pc:spChg>
        <pc:spChg chg="mod">
          <ac:chgData name="Zhu Qi [朱琪]" userId="83b43b8b-0de2-4c1d-adb2-e76843824193" providerId="ADAL" clId="{D63FC256-D89A-4AA0-8EB1-0D4BD3C7520A}" dt="2021-05-23T09:01:33.555" v="1622" actId="18245"/>
          <ac:spMkLst>
            <pc:docMk/>
            <pc:sldMk cId="1960954219" sldId="371"/>
            <ac:spMk id="18" creationId="{EF922EB7-82F2-4C89-8C57-A586C172D232}"/>
          </ac:spMkLst>
        </pc:spChg>
        <pc:spChg chg="mod">
          <ac:chgData name="Zhu Qi [朱琪]" userId="83b43b8b-0de2-4c1d-adb2-e76843824193" providerId="ADAL" clId="{D63FC256-D89A-4AA0-8EB1-0D4BD3C7520A}" dt="2021-05-23T09:01:33.555" v="1622" actId="18245"/>
          <ac:spMkLst>
            <pc:docMk/>
            <pc:sldMk cId="1960954219" sldId="371"/>
            <ac:spMk id="19" creationId="{912CA965-87CC-48F8-9772-F7E6D33D39F1}"/>
          </ac:spMkLst>
        </pc:spChg>
        <pc:spChg chg="mod">
          <ac:chgData name="Zhu Qi [朱琪]" userId="83b43b8b-0de2-4c1d-adb2-e76843824193" providerId="ADAL" clId="{D63FC256-D89A-4AA0-8EB1-0D4BD3C7520A}" dt="2021-05-23T09:01:33.555" v="1622" actId="18245"/>
          <ac:spMkLst>
            <pc:docMk/>
            <pc:sldMk cId="1960954219" sldId="371"/>
            <ac:spMk id="20" creationId="{C8EF5665-EF43-430D-BBF0-8505899FE21B}"/>
          </ac:spMkLst>
        </pc:spChg>
        <pc:spChg chg="mod">
          <ac:chgData name="Zhu Qi [朱琪]" userId="83b43b8b-0de2-4c1d-adb2-e76843824193" providerId="ADAL" clId="{D63FC256-D89A-4AA0-8EB1-0D4BD3C7520A}" dt="2021-05-23T09:01:13.357" v="1621" actId="18245"/>
          <ac:spMkLst>
            <pc:docMk/>
            <pc:sldMk cId="1960954219" sldId="371"/>
            <ac:spMk id="21" creationId="{0B3187CD-AD13-4887-BFA4-15829FA81452}"/>
          </ac:spMkLst>
        </pc:spChg>
        <pc:grpChg chg="mod">
          <ac:chgData name="Zhu Qi [朱琪]" userId="83b43b8b-0de2-4c1d-adb2-e76843824193" providerId="ADAL" clId="{D63FC256-D89A-4AA0-8EB1-0D4BD3C7520A}" dt="2021-05-23T09:01:33.555" v="1622" actId="18245"/>
          <ac:grpSpMkLst>
            <pc:docMk/>
            <pc:sldMk cId="1960954219" sldId="371"/>
            <ac:grpSpMk id="12" creationId="{FD129894-C574-4F8E-8098-D28410D91AFE}"/>
          </ac:grpSpMkLst>
        </pc:grpChg>
        <pc:graphicFrameChg chg="add del mod modGraphic">
          <ac:chgData name="Zhu Qi [朱琪]" userId="83b43b8b-0de2-4c1d-adb2-e76843824193" providerId="ADAL" clId="{D63FC256-D89A-4AA0-8EB1-0D4BD3C7520A}" dt="2021-05-25T03:12:21.914" v="13566" actId="403"/>
          <ac:graphicFrameMkLst>
            <pc:docMk/>
            <pc:sldMk cId="1960954219" sldId="371"/>
            <ac:graphicFrameMk id="9" creationId="{2E881EB6-8E67-429D-AB38-22B9ED5A5FF9}"/>
          </ac:graphicFrameMkLst>
        </pc:graphicFrameChg>
        <pc:picChg chg="add del mod">
          <ac:chgData name="Zhu Qi [朱琪]" userId="83b43b8b-0de2-4c1d-adb2-e76843824193" providerId="ADAL" clId="{D63FC256-D89A-4AA0-8EB1-0D4BD3C7520A}" dt="2021-05-25T03:09:21.974" v="13475" actId="1076"/>
          <ac:picMkLst>
            <pc:docMk/>
            <pc:sldMk cId="1960954219" sldId="371"/>
            <ac:picMk id="11" creationId="{06498151-32AC-48E8-A15E-042A138C7566}"/>
          </ac:picMkLst>
        </pc:picChg>
        <pc:picChg chg="add del mod">
          <ac:chgData name="Zhu Qi [朱琪]" userId="83b43b8b-0de2-4c1d-adb2-e76843824193" providerId="ADAL" clId="{D63FC256-D89A-4AA0-8EB1-0D4BD3C7520A}" dt="2021-05-25T03:09:29.414" v="13477" actId="1076"/>
          <ac:picMkLst>
            <pc:docMk/>
            <pc:sldMk cId="1960954219" sldId="371"/>
            <ac:picMk id="3074" creationId="{A106B0D5-659E-4CF1-80B5-18A22C264F8B}"/>
          </ac:picMkLst>
        </pc:picChg>
        <pc:picChg chg="add del mod">
          <ac:chgData name="Zhu Qi [朱琪]" userId="83b43b8b-0de2-4c1d-adb2-e76843824193" providerId="ADAL" clId="{D63FC256-D89A-4AA0-8EB1-0D4BD3C7520A}" dt="2021-05-25T03:09:08.223" v="13470" actId="1076"/>
          <ac:picMkLst>
            <pc:docMk/>
            <pc:sldMk cId="1960954219" sldId="371"/>
            <ac:picMk id="3076" creationId="{2497CDB4-3DAE-4151-B44F-427AE09DABD9}"/>
          </ac:picMkLst>
        </pc:picChg>
        <pc:picChg chg="add del">
          <ac:chgData name="Zhu Qi [朱琪]" userId="83b43b8b-0de2-4c1d-adb2-e76843824193" providerId="ADAL" clId="{D63FC256-D89A-4AA0-8EB1-0D4BD3C7520A}" dt="2021-05-23T09:03:38.303" v="1633"/>
          <ac:picMkLst>
            <pc:docMk/>
            <pc:sldMk cId="1960954219" sldId="371"/>
            <ac:picMk id="3078" creationId="{24564561-CDF5-4D4A-955D-2C9E5D5AF8C9}"/>
          </ac:picMkLst>
        </pc:picChg>
        <pc:picChg chg="add mod">
          <ac:chgData name="Zhu Qi [朱琪]" userId="83b43b8b-0de2-4c1d-adb2-e76843824193" providerId="ADAL" clId="{D63FC256-D89A-4AA0-8EB1-0D4BD3C7520A}" dt="2021-05-25T03:11:25.514" v="13516" actId="1076"/>
          <ac:picMkLst>
            <pc:docMk/>
            <pc:sldMk cId="1960954219" sldId="371"/>
            <ac:picMk id="3080" creationId="{8703C700-C778-4D97-90D1-7E020C519847}"/>
          </ac:picMkLst>
        </pc:picChg>
        <pc:picChg chg="add del">
          <ac:chgData name="Zhu Qi [朱琪]" userId="83b43b8b-0de2-4c1d-adb2-e76843824193" providerId="ADAL" clId="{D63FC256-D89A-4AA0-8EB1-0D4BD3C7520A}" dt="2021-05-25T03:02:13.981" v="13324"/>
          <ac:picMkLst>
            <pc:docMk/>
            <pc:sldMk cId="1960954219" sldId="371"/>
            <ac:picMk id="3082" creationId="{15D42E66-D973-473B-964E-B3610ADBAA5E}"/>
          </ac:picMkLst>
        </pc:picChg>
        <pc:picChg chg="add mod">
          <ac:chgData name="Zhu Qi [朱琪]" userId="83b43b8b-0de2-4c1d-adb2-e76843824193" providerId="ADAL" clId="{D63FC256-D89A-4AA0-8EB1-0D4BD3C7520A}" dt="2021-05-25T03:11:45.413" v="13520"/>
          <ac:picMkLst>
            <pc:docMk/>
            <pc:sldMk cId="1960954219" sldId="371"/>
            <ac:picMk id="3084" creationId="{7348D3C1-3AFB-4E32-83CB-F3DACADA51AF}"/>
          </ac:picMkLst>
        </pc:picChg>
        <pc:picChg chg="add del">
          <ac:chgData name="Zhu Qi [朱琪]" userId="83b43b8b-0de2-4c1d-adb2-e76843824193" providerId="ADAL" clId="{D63FC256-D89A-4AA0-8EB1-0D4BD3C7520A}" dt="2021-05-25T03:03:11.003" v="13332"/>
          <ac:picMkLst>
            <pc:docMk/>
            <pc:sldMk cId="1960954219" sldId="371"/>
            <ac:picMk id="3086" creationId="{E9E98C1B-96E1-4E22-8876-3FC8E4D89C1F}"/>
          </ac:picMkLst>
        </pc:picChg>
        <pc:picChg chg="add mod">
          <ac:chgData name="Zhu Qi [朱琪]" userId="83b43b8b-0de2-4c1d-adb2-e76843824193" providerId="ADAL" clId="{D63FC256-D89A-4AA0-8EB1-0D4BD3C7520A}" dt="2021-05-25T03:11:31.679" v="13519" actId="1076"/>
          <ac:picMkLst>
            <pc:docMk/>
            <pc:sldMk cId="1960954219" sldId="371"/>
            <ac:picMk id="3088" creationId="{8A008970-DD89-48AA-A2AB-1C7B5B545256}"/>
          </ac:picMkLst>
        </pc:picChg>
      </pc:sldChg>
      <pc:sldChg chg="addSp delSp modSp add del mod ord">
        <pc:chgData name="Zhu Qi [朱琪]" userId="83b43b8b-0de2-4c1d-adb2-e76843824193" providerId="ADAL" clId="{D63FC256-D89A-4AA0-8EB1-0D4BD3C7520A}" dt="2021-05-23T02:40:07.112" v="247" actId="2696"/>
        <pc:sldMkLst>
          <pc:docMk/>
          <pc:sldMk cId="1204530933" sldId="372"/>
        </pc:sldMkLst>
        <pc:spChg chg="mod">
          <ac:chgData name="Zhu Qi [朱琪]" userId="83b43b8b-0de2-4c1d-adb2-e76843824193" providerId="ADAL" clId="{D63FC256-D89A-4AA0-8EB1-0D4BD3C7520A}" dt="2021-05-23T02:26:00.452" v="149" actId="2711"/>
          <ac:spMkLst>
            <pc:docMk/>
            <pc:sldMk cId="1204530933" sldId="372"/>
            <ac:spMk id="2" creationId="{26D19A89-CE09-4B98-9A31-5E384F8E144C}"/>
          </ac:spMkLst>
        </pc:spChg>
        <pc:spChg chg="del">
          <ac:chgData name="Zhu Qi [朱琪]" userId="83b43b8b-0de2-4c1d-adb2-e76843824193" providerId="ADAL" clId="{D63FC256-D89A-4AA0-8EB1-0D4BD3C7520A}" dt="2021-05-23T02:19:57.859" v="7" actId="478"/>
          <ac:spMkLst>
            <pc:docMk/>
            <pc:sldMk cId="1204530933" sldId="372"/>
            <ac:spMk id="3" creationId="{6295FF78-470F-44B2-8B59-D64593105A40}"/>
          </ac:spMkLst>
        </pc:spChg>
        <pc:spChg chg="del">
          <ac:chgData name="Zhu Qi [朱琪]" userId="83b43b8b-0de2-4c1d-adb2-e76843824193" providerId="ADAL" clId="{D63FC256-D89A-4AA0-8EB1-0D4BD3C7520A}" dt="2021-05-23T02:19:57.859" v="7" actId="478"/>
          <ac:spMkLst>
            <pc:docMk/>
            <pc:sldMk cId="1204530933" sldId="372"/>
            <ac:spMk id="4" creationId="{E544DCA1-1D4E-4CB2-A415-0694D2CA6E21}"/>
          </ac:spMkLst>
        </pc:spChg>
        <pc:spChg chg="del mod">
          <ac:chgData name="Zhu Qi [朱琪]" userId="83b43b8b-0de2-4c1d-adb2-e76843824193" providerId="ADAL" clId="{D63FC256-D89A-4AA0-8EB1-0D4BD3C7520A}" dt="2021-05-23T02:19:57.859" v="7" actId="478"/>
          <ac:spMkLst>
            <pc:docMk/>
            <pc:sldMk cId="1204530933" sldId="372"/>
            <ac:spMk id="5" creationId="{7E75DA91-633A-4E4C-8584-3535A633D4E1}"/>
          </ac:spMkLst>
        </pc:spChg>
        <pc:spChg chg="add del mod">
          <ac:chgData name="Zhu Qi [朱琪]" userId="83b43b8b-0de2-4c1d-adb2-e76843824193" providerId="ADAL" clId="{D63FC256-D89A-4AA0-8EB1-0D4BD3C7520A}" dt="2021-05-23T02:20:03.481" v="10" actId="478"/>
          <ac:spMkLst>
            <pc:docMk/>
            <pc:sldMk cId="1204530933" sldId="372"/>
            <ac:spMk id="6" creationId="{9E9680AF-75C2-42C4-BA4D-C7C47C1C5E44}"/>
          </ac:spMkLst>
        </pc:spChg>
        <pc:spChg chg="add del mod">
          <ac:chgData name="Zhu Qi [朱琪]" userId="83b43b8b-0de2-4c1d-adb2-e76843824193" providerId="ADAL" clId="{D63FC256-D89A-4AA0-8EB1-0D4BD3C7520A}" dt="2021-05-23T02:20:02.320" v="9" actId="478"/>
          <ac:spMkLst>
            <pc:docMk/>
            <pc:sldMk cId="1204530933" sldId="372"/>
            <ac:spMk id="7" creationId="{780C9F06-108C-4508-AFD3-98C9DD2AE438}"/>
          </ac:spMkLst>
        </pc:spChg>
        <pc:spChg chg="add del mod">
          <ac:chgData name="Zhu Qi [朱琪]" userId="83b43b8b-0de2-4c1d-adb2-e76843824193" providerId="ADAL" clId="{D63FC256-D89A-4AA0-8EB1-0D4BD3C7520A}" dt="2021-05-23T02:20:01.083" v="8" actId="478"/>
          <ac:spMkLst>
            <pc:docMk/>
            <pc:sldMk cId="1204530933" sldId="372"/>
            <ac:spMk id="8" creationId="{3E694D9A-E019-4EBE-A5C2-91559F1E8C4F}"/>
          </ac:spMkLst>
        </pc:spChg>
        <pc:spChg chg="del">
          <ac:chgData name="Zhu Qi [朱琪]" userId="83b43b8b-0de2-4c1d-adb2-e76843824193" providerId="ADAL" clId="{D63FC256-D89A-4AA0-8EB1-0D4BD3C7520A}" dt="2021-05-23T02:20:38.357" v="12" actId="478"/>
          <ac:spMkLst>
            <pc:docMk/>
            <pc:sldMk cId="1204530933" sldId="372"/>
            <ac:spMk id="14" creationId="{BEFCF5CE-904C-4925-AE86-1C5D81754984}"/>
          </ac:spMkLst>
        </pc:spChg>
      </pc:sldChg>
      <pc:sldChg chg="addSp delSp modSp add mod ord modTransition modAnim">
        <pc:chgData name="Zhu Qi [朱琪]" userId="83b43b8b-0de2-4c1d-adb2-e76843824193" providerId="ADAL" clId="{D63FC256-D89A-4AA0-8EB1-0D4BD3C7520A}" dt="2021-05-24T08:27:49.695" v="5533" actId="1076"/>
        <pc:sldMkLst>
          <pc:docMk/>
          <pc:sldMk cId="2002508332" sldId="373"/>
        </pc:sldMkLst>
        <pc:spChg chg="mod">
          <ac:chgData name="Zhu Qi [朱琪]" userId="83b43b8b-0de2-4c1d-adb2-e76843824193" providerId="ADAL" clId="{D63FC256-D89A-4AA0-8EB1-0D4BD3C7520A}" dt="2021-05-23T02:26:00.452" v="149" actId="2711"/>
          <ac:spMkLst>
            <pc:docMk/>
            <pc:sldMk cId="2002508332" sldId="373"/>
            <ac:spMk id="2" creationId="{26D19A89-CE09-4B98-9A31-5E384F8E144C}"/>
          </ac:spMkLst>
        </pc:spChg>
        <pc:picChg chg="add del mod">
          <ac:chgData name="Zhu Qi [朱琪]" userId="83b43b8b-0de2-4c1d-adb2-e76843824193" providerId="ADAL" clId="{D63FC256-D89A-4AA0-8EB1-0D4BD3C7520A}" dt="2021-05-23T02:39:17.223" v="245" actId="478"/>
          <ac:picMkLst>
            <pc:docMk/>
            <pc:sldMk cId="2002508332" sldId="373"/>
            <ac:picMk id="3" creationId="{56FA0C80-6C08-485A-8F62-F6B425AB0F84}"/>
          </ac:picMkLst>
        </pc:picChg>
        <pc:picChg chg="add del mod">
          <ac:chgData name="Zhu Qi [朱琪]" userId="83b43b8b-0de2-4c1d-adb2-e76843824193" providerId="ADAL" clId="{D63FC256-D89A-4AA0-8EB1-0D4BD3C7520A}" dt="2021-05-24T08:27:49.695" v="5533" actId="1076"/>
          <ac:picMkLst>
            <pc:docMk/>
            <pc:sldMk cId="2002508332" sldId="373"/>
            <ac:picMk id="4" creationId="{E3E21862-C348-4584-A00C-3E1726BAE20A}"/>
          </ac:picMkLst>
        </pc:picChg>
      </pc:sldChg>
      <pc:sldChg chg="addSp delSp modSp add mod modTransition modNotesTx">
        <pc:chgData name="Zhu Qi [朱琪]" userId="83b43b8b-0de2-4c1d-adb2-e76843824193" providerId="ADAL" clId="{D63FC256-D89A-4AA0-8EB1-0D4BD3C7520A}" dt="2021-05-24T02:31:04.126" v="3203" actId="20577"/>
        <pc:sldMkLst>
          <pc:docMk/>
          <pc:sldMk cId="2062714698" sldId="374"/>
        </pc:sldMkLst>
        <pc:spChg chg="del">
          <ac:chgData name="Zhu Qi [朱琪]" userId="83b43b8b-0de2-4c1d-adb2-e76843824193" providerId="ADAL" clId="{D63FC256-D89A-4AA0-8EB1-0D4BD3C7520A}" dt="2021-05-23T02:22:44.822" v="24" actId="478"/>
          <ac:spMkLst>
            <pc:docMk/>
            <pc:sldMk cId="2062714698" sldId="374"/>
            <ac:spMk id="2" creationId="{26D19A89-CE09-4B98-9A31-5E384F8E144C}"/>
          </ac:spMkLst>
        </pc:spChg>
        <pc:spChg chg="add del mod">
          <ac:chgData name="Zhu Qi [朱琪]" userId="83b43b8b-0de2-4c1d-adb2-e76843824193" providerId="ADAL" clId="{D63FC256-D89A-4AA0-8EB1-0D4BD3C7520A}" dt="2021-05-23T02:22:49.611" v="26" actId="478"/>
          <ac:spMkLst>
            <pc:docMk/>
            <pc:sldMk cId="2062714698" sldId="374"/>
            <ac:spMk id="3" creationId="{3E9D735E-2917-4941-B831-0A857016DAB6}"/>
          </ac:spMkLst>
        </pc:spChg>
        <pc:spChg chg="add mod">
          <ac:chgData name="Zhu Qi [朱琪]" userId="83b43b8b-0de2-4c1d-adb2-e76843824193" providerId="ADAL" clId="{D63FC256-D89A-4AA0-8EB1-0D4BD3C7520A}" dt="2021-05-23T02:26:00.452" v="149" actId="2711"/>
          <ac:spMkLst>
            <pc:docMk/>
            <pc:sldMk cId="2062714698" sldId="374"/>
            <ac:spMk id="5" creationId="{89C4DFB5-35F5-4651-A052-8783BE96F563}"/>
          </ac:spMkLst>
        </pc:spChg>
        <pc:picChg chg="add mod">
          <ac:chgData name="Zhu Qi [朱琪]" userId="83b43b8b-0de2-4c1d-adb2-e76843824193" providerId="ADAL" clId="{D63FC256-D89A-4AA0-8EB1-0D4BD3C7520A}" dt="2021-05-23T02:38:18.535" v="237" actId="14100"/>
          <ac:picMkLst>
            <pc:docMk/>
            <pc:sldMk cId="2062714698" sldId="374"/>
            <ac:picMk id="1026" creationId="{94D22DE0-6230-4487-9C12-E7513215C221}"/>
          </ac:picMkLst>
        </pc:picChg>
      </pc:sldChg>
      <pc:sldChg chg="addSp delSp modSp add mod modTransition modAnim modNotesTx">
        <pc:chgData name="Zhu Qi [朱琪]" userId="83b43b8b-0de2-4c1d-adb2-e76843824193" providerId="ADAL" clId="{D63FC256-D89A-4AA0-8EB1-0D4BD3C7520A}" dt="2021-05-25T02:54:54.890" v="13267" actId="13926"/>
        <pc:sldMkLst>
          <pc:docMk/>
          <pc:sldMk cId="2681769729" sldId="375"/>
        </pc:sldMkLst>
        <pc:spChg chg="mod">
          <ac:chgData name="Zhu Qi [朱琪]" userId="83b43b8b-0de2-4c1d-adb2-e76843824193" providerId="ADAL" clId="{D63FC256-D89A-4AA0-8EB1-0D4BD3C7520A}" dt="2021-05-23T02:45:06.003" v="395" actId="20577"/>
          <ac:spMkLst>
            <pc:docMk/>
            <pc:sldMk cId="2681769729" sldId="375"/>
            <ac:spMk id="2" creationId="{26D19A89-CE09-4B98-9A31-5E384F8E144C}"/>
          </ac:spMkLst>
        </pc:spChg>
        <pc:spChg chg="mod">
          <ac:chgData name="Zhu Qi [朱琪]" userId="83b43b8b-0de2-4c1d-adb2-e76843824193" providerId="ADAL" clId="{D63FC256-D89A-4AA0-8EB1-0D4BD3C7520A}" dt="2021-05-24T08:26:09.112" v="5440" actId="14100"/>
          <ac:spMkLst>
            <pc:docMk/>
            <pc:sldMk cId="2681769729" sldId="375"/>
            <ac:spMk id="3" creationId="{6295FF78-470F-44B2-8B59-D64593105A40}"/>
          </ac:spMkLst>
        </pc:spChg>
        <pc:spChg chg="add del mod">
          <ac:chgData name="Zhu Qi [朱琪]" userId="83b43b8b-0de2-4c1d-adb2-e76843824193" providerId="ADAL" clId="{D63FC256-D89A-4AA0-8EB1-0D4BD3C7520A}" dt="2021-05-25T02:54:54.890" v="13267" actId="13926"/>
          <ac:spMkLst>
            <pc:docMk/>
            <pc:sldMk cId="2681769729" sldId="375"/>
            <ac:spMk id="4" creationId="{E544DCA1-1D4E-4CB2-A415-0694D2CA6E21}"/>
          </ac:spMkLst>
        </pc:spChg>
        <pc:spChg chg="add del mod">
          <ac:chgData name="Zhu Qi [朱琪]" userId="83b43b8b-0de2-4c1d-adb2-e76843824193" providerId="ADAL" clId="{D63FC256-D89A-4AA0-8EB1-0D4BD3C7520A}" dt="2021-05-23T02:47:14.102" v="429" actId="478"/>
          <ac:spMkLst>
            <pc:docMk/>
            <pc:sldMk cId="2681769729" sldId="375"/>
            <ac:spMk id="5" creationId="{7E75DA91-633A-4E4C-8584-3535A633D4E1}"/>
          </ac:spMkLst>
        </pc:spChg>
        <pc:spChg chg="add del mod">
          <ac:chgData name="Zhu Qi [朱琪]" userId="83b43b8b-0de2-4c1d-adb2-e76843824193" providerId="ADAL" clId="{D63FC256-D89A-4AA0-8EB1-0D4BD3C7520A}" dt="2021-05-24T08:26:41.030" v="5448" actId="478"/>
          <ac:spMkLst>
            <pc:docMk/>
            <pc:sldMk cId="2681769729" sldId="375"/>
            <ac:spMk id="8" creationId="{7CEE174A-E7AB-4492-8769-188727B75A30}"/>
          </ac:spMkLst>
        </pc:spChg>
        <pc:spChg chg="mod">
          <ac:chgData name="Zhu Qi [朱琪]" userId="83b43b8b-0de2-4c1d-adb2-e76843824193" providerId="ADAL" clId="{D63FC256-D89A-4AA0-8EB1-0D4BD3C7520A}" dt="2021-05-23T02:47:36.249" v="433" actId="1076"/>
          <ac:spMkLst>
            <pc:docMk/>
            <pc:sldMk cId="2681769729" sldId="375"/>
            <ac:spMk id="14" creationId="{BEFCF5CE-904C-4925-AE86-1C5D81754984}"/>
          </ac:spMkLst>
        </pc:spChg>
      </pc:sldChg>
      <pc:sldChg chg="modSp add del mod modTransition">
        <pc:chgData name="Zhu Qi [朱琪]" userId="83b43b8b-0de2-4c1d-adb2-e76843824193" providerId="ADAL" clId="{D63FC256-D89A-4AA0-8EB1-0D4BD3C7520A}" dt="2021-05-24T00:43:07.559" v="2469" actId="47"/>
        <pc:sldMkLst>
          <pc:docMk/>
          <pc:sldMk cId="3191446218" sldId="376"/>
        </pc:sldMkLst>
        <pc:spChg chg="mod">
          <ac:chgData name="Zhu Qi [朱琪]" userId="83b43b8b-0de2-4c1d-adb2-e76843824193" providerId="ADAL" clId="{D63FC256-D89A-4AA0-8EB1-0D4BD3C7520A}" dt="2021-05-24T00:37:50.572" v="2444" actId="20577"/>
          <ac:spMkLst>
            <pc:docMk/>
            <pc:sldMk cId="3191446218" sldId="376"/>
            <ac:spMk id="2" creationId="{00000000-0000-0000-0000-000000000000}"/>
          </ac:spMkLst>
        </pc:spChg>
      </pc:sldChg>
      <pc:sldChg chg="new del">
        <pc:chgData name="Zhu Qi [朱琪]" userId="83b43b8b-0de2-4c1d-adb2-e76843824193" providerId="ADAL" clId="{D63FC256-D89A-4AA0-8EB1-0D4BD3C7520A}" dt="2021-05-24T00:37:10.822" v="2402" actId="680"/>
        <pc:sldMkLst>
          <pc:docMk/>
          <pc:sldMk cId="744826890" sldId="377"/>
        </pc:sldMkLst>
      </pc:sldChg>
    </pc:docChg>
  </pc:docChgLst>
  <pc:docChgLst>
    <pc:chgData name="Zhu Qi [朱琪]" userId="83b43b8b-0de2-4c1d-adb2-e76843824193" providerId="ADAL" clId="{0BE1DBEF-170D-446E-BC2D-77208287A2EA}"/>
    <pc:docChg chg="undo custSel addSld delSld modSld sldOrd addSection modSection">
      <pc:chgData name="Zhu Qi [朱琪]" userId="83b43b8b-0de2-4c1d-adb2-e76843824193" providerId="ADAL" clId="{0BE1DBEF-170D-446E-BC2D-77208287A2EA}" dt="2021-05-23T01:49:21.173" v="620" actId="20577"/>
      <pc:docMkLst>
        <pc:docMk/>
      </pc:docMkLst>
      <pc:sldChg chg="addSp modSp">
        <pc:chgData name="Zhu Qi [朱琪]" userId="83b43b8b-0de2-4c1d-adb2-e76843824193" providerId="ADAL" clId="{0BE1DBEF-170D-446E-BC2D-77208287A2EA}" dt="2021-05-20T07:29:45.842" v="226" actId="20577"/>
        <pc:sldMkLst>
          <pc:docMk/>
          <pc:sldMk cId="0" sldId="309"/>
        </pc:sldMkLst>
        <pc:spChg chg="add mod">
          <ac:chgData name="Zhu Qi [朱琪]" userId="83b43b8b-0de2-4c1d-adb2-e76843824193" providerId="ADAL" clId="{0BE1DBEF-170D-446E-BC2D-77208287A2EA}" dt="2021-05-20T07:29:39.872" v="211"/>
          <ac:spMkLst>
            <pc:docMk/>
            <pc:sldMk cId="0" sldId="309"/>
            <ac:spMk id="5" creationId="{ADA7F3E9-EF24-4227-9F36-B78D04BD5043}"/>
          </ac:spMkLst>
        </pc:spChg>
        <pc:spChg chg="mod">
          <ac:chgData name="Zhu Qi [朱琪]" userId="83b43b8b-0de2-4c1d-adb2-e76843824193" providerId="ADAL" clId="{0BE1DBEF-170D-446E-BC2D-77208287A2EA}" dt="2021-05-20T07:29:45.842" v="226" actId="20577"/>
          <ac:spMkLst>
            <pc:docMk/>
            <pc:sldMk cId="0" sldId="309"/>
            <ac:spMk id="28674" creationId="{00000000-0000-0000-0000-000000000000}"/>
          </ac:spMkLst>
        </pc:spChg>
        <pc:picChg chg="add mod">
          <ac:chgData name="Zhu Qi [朱琪]" userId="83b43b8b-0de2-4c1d-adb2-e76843824193" providerId="ADAL" clId="{0BE1DBEF-170D-446E-BC2D-77208287A2EA}" dt="2021-05-20T07:29:30.802" v="210"/>
          <ac:picMkLst>
            <pc:docMk/>
            <pc:sldMk cId="0" sldId="309"/>
            <ac:picMk id="3" creationId="{5234F795-6493-4CAC-AE6F-8C68BD9C0BD3}"/>
          </ac:picMkLst>
        </pc:picChg>
        <pc:picChg chg="add mod">
          <ac:chgData name="Zhu Qi [朱琪]" userId="83b43b8b-0de2-4c1d-adb2-e76843824193" providerId="ADAL" clId="{0BE1DBEF-170D-446E-BC2D-77208287A2EA}" dt="2021-05-20T07:29:30.802" v="210"/>
          <ac:picMkLst>
            <pc:docMk/>
            <pc:sldMk cId="0" sldId="309"/>
            <ac:picMk id="4" creationId="{DE2F1B03-A77B-4881-BE17-DBB9EB1DB9F4}"/>
          </ac:picMkLst>
        </pc:picChg>
      </pc:sldChg>
      <pc:sldChg chg="addSp modSp mod">
        <pc:chgData name="Zhu Qi [朱琪]" userId="83b43b8b-0de2-4c1d-adb2-e76843824193" providerId="ADAL" clId="{0BE1DBEF-170D-446E-BC2D-77208287A2EA}" dt="2021-05-22T00:14:31.036" v="311" actId="20577"/>
        <pc:sldMkLst>
          <pc:docMk/>
          <pc:sldMk cId="0" sldId="331"/>
        </pc:sldMkLst>
        <pc:spChg chg="mod">
          <ac:chgData name="Zhu Qi [朱琪]" userId="83b43b8b-0de2-4c1d-adb2-e76843824193" providerId="ADAL" clId="{0BE1DBEF-170D-446E-BC2D-77208287A2EA}" dt="2021-05-20T02:48:37.978" v="9" actId="2711"/>
          <ac:spMkLst>
            <pc:docMk/>
            <pc:sldMk cId="0" sldId="331"/>
            <ac:spMk id="2" creationId="{CA7665A4-2D8A-4565-A463-0477DC4D5532}"/>
          </ac:spMkLst>
        </pc:spChg>
        <pc:spChg chg="add mod">
          <ac:chgData name="Zhu Qi [朱琪]" userId="83b43b8b-0de2-4c1d-adb2-e76843824193" providerId="ADAL" clId="{0BE1DBEF-170D-446E-BC2D-77208287A2EA}" dt="2021-05-20T07:28:39.982" v="204" actId="1076"/>
          <ac:spMkLst>
            <pc:docMk/>
            <pc:sldMk cId="0" sldId="331"/>
            <ac:spMk id="4" creationId="{E87AEE2F-D4CC-4751-8E6F-825268D6898D}"/>
          </ac:spMkLst>
        </pc:spChg>
        <pc:spChg chg="add mod">
          <ac:chgData name="Zhu Qi [朱琪]" userId="83b43b8b-0de2-4c1d-adb2-e76843824193" providerId="ADAL" clId="{0BE1DBEF-170D-446E-BC2D-77208287A2EA}" dt="2021-05-22T00:14:31.036" v="311" actId="20577"/>
          <ac:spMkLst>
            <pc:docMk/>
            <pc:sldMk cId="0" sldId="331"/>
            <ac:spMk id="5" creationId="{DB676AD4-A892-4BBF-B839-4048ADF10678}"/>
          </ac:spMkLst>
        </pc:spChg>
        <pc:picChg chg="add mod">
          <ac:chgData name="Zhu Qi [朱琪]" userId="83b43b8b-0de2-4c1d-adb2-e76843824193" providerId="ADAL" clId="{0BE1DBEF-170D-446E-BC2D-77208287A2EA}" dt="2021-05-20T07:29:07.208" v="209" actId="14100"/>
          <ac:picMkLst>
            <pc:docMk/>
            <pc:sldMk cId="0" sldId="331"/>
            <ac:picMk id="7" creationId="{3F7986B0-3C43-427C-9BC9-9D5EB1BBF5D5}"/>
          </ac:picMkLst>
        </pc:picChg>
        <pc:picChg chg="add mod">
          <ac:chgData name="Zhu Qi [朱琪]" userId="83b43b8b-0de2-4c1d-adb2-e76843824193" providerId="ADAL" clId="{0BE1DBEF-170D-446E-BC2D-77208287A2EA}" dt="2021-05-20T07:29:07.208" v="209" actId="14100"/>
          <ac:picMkLst>
            <pc:docMk/>
            <pc:sldMk cId="0" sldId="331"/>
            <ac:picMk id="9" creationId="{6252C1B9-C1B9-459B-AC24-07BC9AE1446F}"/>
          </ac:picMkLst>
        </pc:picChg>
      </pc:sldChg>
      <pc:sldChg chg="modSp mod">
        <pc:chgData name="Zhu Qi [朱琪]" userId="83b43b8b-0de2-4c1d-adb2-e76843824193" providerId="ADAL" clId="{0BE1DBEF-170D-446E-BC2D-77208287A2EA}" dt="2021-05-20T07:46:36.509" v="304" actId="20577"/>
        <pc:sldMkLst>
          <pc:docMk/>
          <pc:sldMk cId="3108035678" sldId="339"/>
        </pc:sldMkLst>
        <pc:spChg chg="mod">
          <ac:chgData name="Zhu Qi [朱琪]" userId="83b43b8b-0de2-4c1d-adb2-e76843824193" providerId="ADAL" clId="{0BE1DBEF-170D-446E-BC2D-77208287A2EA}" dt="2021-05-20T07:46:36.509" v="304" actId="20577"/>
          <ac:spMkLst>
            <pc:docMk/>
            <pc:sldMk cId="3108035678" sldId="339"/>
            <ac:spMk id="2" creationId="{00000000-0000-0000-0000-000000000000}"/>
          </ac:spMkLst>
        </pc:spChg>
      </pc:sldChg>
      <pc:sldChg chg="modSp mod">
        <pc:chgData name="Zhu Qi [朱琪]" userId="83b43b8b-0de2-4c1d-adb2-e76843824193" providerId="ADAL" clId="{0BE1DBEF-170D-446E-BC2D-77208287A2EA}" dt="2021-05-20T07:48:44.500" v="309"/>
        <pc:sldMkLst>
          <pc:docMk/>
          <pc:sldMk cId="3999254712" sldId="340"/>
        </pc:sldMkLst>
        <pc:spChg chg="mod">
          <ac:chgData name="Zhu Qi [朱琪]" userId="83b43b8b-0de2-4c1d-adb2-e76843824193" providerId="ADAL" clId="{0BE1DBEF-170D-446E-BC2D-77208287A2EA}" dt="2021-05-20T07:48:44.500" v="309"/>
          <ac:spMkLst>
            <pc:docMk/>
            <pc:sldMk cId="3999254712" sldId="340"/>
            <ac:spMk id="2" creationId="{00000000-0000-0000-0000-000000000000}"/>
          </ac:spMkLst>
        </pc:spChg>
        <pc:picChg chg="mod">
          <ac:chgData name="Zhu Qi [朱琪]" userId="83b43b8b-0de2-4c1d-adb2-e76843824193" providerId="ADAL" clId="{0BE1DBEF-170D-446E-BC2D-77208287A2EA}" dt="2021-05-20T07:28:14.251" v="201" actId="1076"/>
          <ac:picMkLst>
            <pc:docMk/>
            <pc:sldMk cId="3999254712" sldId="340"/>
            <ac:picMk id="5" creationId="{B06EAC44-59B1-4600-954F-51CD3400C7CD}"/>
          </ac:picMkLst>
        </pc:picChg>
        <pc:picChg chg="mod">
          <ac:chgData name="Zhu Qi [朱琪]" userId="83b43b8b-0de2-4c1d-adb2-e76843824193" providerId="ADAL" clId="{0BE1DBEF-170D-446E-BC2D-77208287A2EA}" dt="2021-05-20T07:28:12.040" v="200" actId="1076"/>
          <ac:picMkLst>
            <pc:docMk/>
            <pc:sldMk cId="3999254712" sldId="340"/>
            <ac:picMk id="6" creationId="{40C83075-FDEA-48A5-9A30-11F295F7CE2A}"/>
          </ac:picMkLst>
        </pc:pic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886444828" sldId="341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886444828" sldId="341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886444828" sldId="341"/>
            <ac:spMk id="3" creationId="{00000000-0000-0000-0000-000000000000}"/>
          </ac:spMkLst>
        </pc:sp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231309140" sldId="343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31309140" sldId="343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31309140" sldId="343"/>
            <ac:spMk id="3" creationId="{00000000-0000-0000-0000-000000000000}"/>
          </ac:spMkLst>
        </pc:sp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1923757231" sldId="344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923757231" sldId="344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923757231" sldId="344"/>
            <ac:spMk id="3" creationId="{00000000-0000-0000-0000-000000000000}"/>
          </ac:spMkLst>
        </pc:sp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1634722325" sldId="346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634722325" sldId="346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634722325" sldId="346"/>
            <ac:spMk id="3" creationId="{00000000-0000-0000-0000-000000000000}"/>
          </ac:spMkLst>
        </pc:sp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3078935010" sldId="347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3078935010" sldId="347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3078935010" sldId="347"/>
            <ac:spMk id="3" creationId="{00000000-0000-0000-0000-000000000000}"/>
          </ac:spMkLst>
        </pc:sp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290236187" sldId="348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90236187" sldId="348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90236187" sldId="348"/>
            <ac:spMk id="3" creationId="{00000000-0000-0000-0000-000000000000}"/>
          </ac:spMkLst>
        </pc:spChg>
      </pc:sldChg>
      <pc:sldChg chg="modSp mod">
        <pc:chgData name="Zhu Qi [朱琪]" userId="83b43b8b-0de2-4c1d-adb2-e76843824193" providerId="ADAL" clId="{0BE1DBEF-170D-446E-BC2D-77208287A2EA}" dt="2021-05-20T02:49:06.822" v="18" actId="2711"/>
        <pc:sldMkLst>
          <pc:docMk/>
          <pc:sldMk cId="2566931450" sldId="349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566931450" sldId="349"/>
            <ac:spMk id="2" creationId="{00000000-0000-0000-0000-000000000000}"/>
          </ac:spMkLst>
        </pc:spChg>
      </pc:sldChg>
      <pc:sldChg chg="modSp mod">
        <pc:chgData name="Zhu Qi [朱琪]" userId="83b43b8b-0de2-4c1d-adb2-e76843824193" providerId="ADAL" clId="{0BE1DBEF-170D-446E-BC2D-77208287A2EA}" dt="2021-05-20T07:31:51.115" v="256" actId="1076"/>
        <pc:sldMkLst>
          <pc:docMk/>
          <pc:sldMk cId="4028787257" sldId="350"/>
        </pc:sldMkLst>
        <pc:spChg chg="mod">
          <ac:chgData name="Zhu Qi [朱琪]" userId="83b43b8b-0de2-4c1d-adb2-e76843824193" providerId="ADAL" clId="{0BE1DBEF-170D-446E-BC2D-77208287A2EA}" dt="2021-05-20T02:49:24.269" v="22"/>
          <ac:spMkLst>
            <pc:docMk/>
            <pc:sldMk cId="4028787257" sldId="350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7:31:44.635" v="254" actId="20577"/>
          <ac:spMkLst>
            <pc:docMk/>
            <pc:sldMk cId="4028787257" sldId="350"/>
            <ac:spMk id="6" creationId="{F17260DF-ABBD-4D2F-BFD1-89DAF0DDF81A}"/>
          </ac:spMkLst>
        </pc:spChg>
        <pc:spChg chg="mod">
          <ac:chgData name="Zhu Qi [朱琪]" userId="83b43b8b-0de2-4c1d-adb2-e76843824193" providerId="ADAL" clId="{0BE1DBEF-170D-446E-BC2D-77208287A2EA}" dt="2021-05-20T07:31:42.147" v="252" actId="20577"/>
          <ac:spMkLst>
            <pc:docMk/>
            <pc:sldMk cId="4028787257" sldId="350"/>
            <ac:spMk id="11" creationId="{A3813F18-06CD-4713-827E-A160B6338C01}"/>
          </ac:spMkLst>
        </pc:spChg>
        <pc:picChg chg="mod">
          <ac:chgData name="Zhu Qi [朱琪]" userId="83b43b8b-0de2-4c1d-adb2-e76843824193" providerId="ADAL" clId="{0BE1DBEF-170D-446E-BC2D-77208287A2EA}" dt="2021-05-20T07:31:51.115" v="256" actId="1076"/>
          <ac:picMkLst>
            <pc:docMk/>
            <pc:sldMk cId="4028787257" sldId="350"/>
            <ac:picMk id="8" creationId="{5F7AA888-4FC7-4ABF-A0B5-C034D6254913}"/>
          </ac:picMkLst>
        </pc:picChg>
        <pc:picChg chg="mod">
          <ac:chgData name="Zhu Qi [朱琪]" userId="83b43b8b-0de2-4c1d-adb2-e76843824193" providerId="ADAL" clId="{0BE1DBEF-170D-446E-BC2D-77208287A2EA}" dt="2021-05-20T07:31:48.925" v="255" actId="1076"/>
          <ac:picMkLst>
            <pc:docMk/>
            <pc:sldMk cId="4028787257" sldId="350"/>
            <ac:picMk id="9" creationId="{F17B22FF-F3D6-4EF7-A5FC-B4BB973ABE39}"/>
          </ac:picMkLst>
        </pc:picChg>
      </pc:sldChg>
      <pc:sldChg chg="modSp mod">
        <pc:chgData name="Zhu Qi [朱琪]" userId="83b43b8b-0de2-4c1d-adb2-e76843824193" providerId="ADAL" clId="{0BE1DBEF-170D-446E-BC2D-77208287A2EA}" dt="2021-05-20T07:48:47.102" v="310"/>
        <pc:sldMkLst>
          <pc:docMk/>
          <pc:sldMk cId="2521877715" sldId="351"/>
        </pc:sldMkLst>
        <pc:spChg chg="mod">
          <ac:chgData name="Zhu Qi [朱琪]" userId="83b43b8b-0de2-4c1d-adb2-e76843824193" providerId="ADAL" clId="{0BE1DBEF-170D-446E-BC2D-77208287A2EA}" dt="2021-05-20T07:48:47.102" v="310"/>
          <ac:spMkLst>
            <pc:docMk/>
            <pc:sldMk cId="2521877715" sldId="351"/>
            <ac:spMk id="2" creationId="{00000000-0000-0000-0000-000000000000}"/>
          </ac:spMkLst>
        </pc:sp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3732331006" sldId="352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3732331006" sldId="352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3732331006" sldId="352"/>
            <ac:spMk id="9" creationId="{997A3905-B27F-4123-BE4A-366FD33B078E}"/>
          </ac:spMkLst>
        </pc:spChg>
      </pc:sldChg>
      <pc:sldChg chg="modSp mod">
        <pc:chgData name="Zhu Qi [朱琪]" userId="83b43b8b-0de2-4c1d-adb2-e76843824193" providerId="ADAL" clId="{0BE1DBEF-170D-446E-BC2D-77208287A2EA}" dt="2021-05-20T07:46:21.365" v="295" actId="1076"/>
        <pc:sldMkLst>
          <pc:docMk/>
          <pc:sldMk cId="2670742378" sldId="355"/>
        </pc:sldMkLst>
        <pc:spChg chg="mod">
          <ac:chgData name="Zhu Qi [朱琪]" userId="83b43b8b-0de2-4c1d-adb2-e76843824193" providerId="ADAL" clId="{0BE1DBEF-170D-446E-BC2D-77208287A2EA}" dt="2021-05-20T02:49:20.958" v="21"/>
          <ac:spMkLst>
            <pc:docMk/>
            <pc:sldMk cId="2670742378" sldId="355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7:46:18.143" v="294" actId="20577"/>
          <ac:spMkLst>
            <pc:docMk/>
            <pc:sldMk cId="2670742378" sldId="355"/>
            <ac:spMk id="10" creationId="{F2F18179-ED17-431E-B775-003EB304B958}"/>
          </ac:spMkLst>
        </pc:spChg>
        <pc:picChg chg="mod">
          <ac:chgData name="Zhu Qi [朱琪]" userId="83b43b8b-0de2-4c1d-adb2-e76843824193" providerId="ADAL" clId="{0BE1DBEF-170D-446E-BC2D-77208287A2EA}" dt="2021-05-20T07:46:21.365" v="295" actId="1076"/>
          <ac:picMkLst>
            <pc:docMk/>
            <pc:sldMk cId="2670742378" sldId="355"/>
            <ac:picMk id="5" creationId="{70BF3A42-4F9B-4ABB-8AFB-307752B3686C}"/>
          </ac:picMkLst>
        </pc:picChg>
        <pc:picChg chg="mod">
          <ac:chgData name="Zhu Qi [朱琪]" userId="83b43b8b-0de2-4c1d-adb2-e76843824193" providerId="ADAL" clId="{0BE1DBEF-170D-446E-BC2D-77208287A2EA}" dt="2021-05-20T07:46:13.659" v="286" actId="1076"/>
          <ac:picMkLst>
            <pc:docMk/>
            <pc:sldMk cId="2670742378" sldId="355"/>
            <ac:picMk id="6" creationId="{F065AAE3-58B4-4B6C-A2B8-8B19676F4A6C}"/>
          </ac:picMkLst>
        </pc:picChg>
      </pc:sldChg>
      <pc:sldChg chg="modSp mod">
        <pc:chgData name="Zhu Qi [朱琪]" userId="83b43b8b-0de2-4c1d-adb2-e76843824193" providerId="ADAL" clId="{0BE1DBEF-170D-446E-BC2D-77208287A2EA}" dt="2021-05-20T07:48:01.607" v="307" actId="1076"/>
        <pc:sldMkLst>
          <pc:docMk/>
          <pc:sldMk cId="3888385717" sldId="357"/>
        </pc:sldMkLst>
        <pc:spChg chg="mod">
          <ac:chgData name="Zhu Qi [朱琪]" userId="83b43b8b-0de2-4c1d-adb2-e76843824193" providerId="ADAL" clId="{0BE1DBEF-170D-446E-BC2D-77208287A2EA}" dt="2021-05-20T02:49:27.357" v="23"/>
          <ac:spMkLst>
            <pc:docMk/>
            <pc:sldMk cId="3888385717" sldId="357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7:47:59.842" v="306" actId="20577"/>
          <ac:spMkLst>
            <pc:docMk/>
            <pc:sldMk cId="3888385717" sldId="357"/>
            <ac:spMk id="10" creationId="{F2F18179-ED17-431E-B775-003EB304B958}"/>
          </ac:spMkLst>
        </pc:spChg>
        <pc:picChg chg="mod">
          <ac:chgData name="Zhu Qi [朱琪]" userId="83b43b8b-0de2-4c1d-adb2-e76843824193" providerId="ADAL" clId="{0BE1DBEF-170D-446E-BC2D-77208287A2EA}" dt="2021-05-20T07:30:53.847" v="244" actId="1076"/>
          <ac:picMkLst>
            <pc:docMk/>
            <pc:sldMk cId="3888385717" sldId="357"/>
            <ac:picMk id="7" creationId="{3D7F20EB-6BEA-4FA2-A419-D785D3BA5304}"/>
          </ac:picMkLst>
        </pc:picChg>
        <pc:picChg chg="mod">
          <ac:chgData name="Zhu Qi [朱琪]" userId="83b43b8b-0de2-4c1d-adb2-e76843824193" providerId="ADAL" clId="{0BE1DBEF-170D-446E-BC2D-77208287A2EA}" dt="2021-05-20T07:48:01.607" v="307" actId="1076"/>
          <ac:picMkLst>
            <pc:docMk/>
            <pc:sldMk cId="3888385717" sldId="357"/>
            <ac:picMk id="8" creationId="{D95E5D40-E055-4B91-BC37-5FC018E8D31D}"/>
          </ac:picMkLst>
        </pc:pic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1778018252" sldId="360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778018252" sldId="360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778018252" sldId="360"/>
            <ac:spMk id="3" creationId="{00000000-0000-0000-0000-000000000000}"/>
          </ac:spMkLst>
        </pc:spChg>
      </pc:sldChg>
      <pc:sldChg chg="modSp">
        <pc:chgData name="Zhu Qi [朱琪]" userId="83b43b8b-0de2-4c1d-adb2-e76843824193" providerId="ADAL" clId="{0BE1DBEF-170D-446E-BC2D-77208287A2EA}" dt="2021-05-20T03:50:23.621" v="178"/>
        <pc:sldMkLst>
          <pc:docMk/>
          <pc:sldMk cId="3262388542" sldId="362"/>
        </pc:sldMkLst>
        <pc:spChg chg="mod">
          <ac:chgData name="Zhu Qi [朱琪]" userId="83b43b8b-0de2-4c1d-adb2-e76843824193" providerId="ADAL" clId="{0BE1DBEF-170D-446E-BC2D-77208287A2EA}" dt="2021-05-20T03:50:23.621" v="178"/>
          <ac:spMkLst>
            <pc:docMk/>
            <pc:sldMk cId="3262388542" sldId="362"/>
            <ac:spMk id="2" creationId="{00000000-0000-0000-0000-00000000000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3262388542" sldId="362"/>
            <ac:spMk id="3" creationId="{00000000-0000-0000-0000-000000000000}"/>
          </ac:spMkLst>
        </pc:spChg>
      </pc:sldChg>
      <pc:sldChg chg="modSp">
        <pc:chgData name="Zhu Qi [朱琪]" userId="83b43b8b-0de2-4c1d-adb2-e76843824193" providerId="ADAL" clId="{0BE1DBEF-170D-446E-BC2D-77208287A2EA}" dt="2021-05-20T07:46:00.879" v="284" actId="1076"/>
        <pc:sldMkLst>
          <pc:docMk/>
          <pc:sldMk cId="2145768871" sldId="365"/>
        </pc:sldMkLst>
        <pc:picChg chg="mod">
          <ac:chgData name="Zhu Qi [朱琪]" userId="83b43b8b-0de2-4c1d-adb2-e76843824193" providerId="ADAL" clId="{0BE1DBEF-170D-446E-BC2D-77208287A2EA}" dt="2021-05-20T07:46:00.879" v="284" actId="1076"/>
          <ac:picMkLst>
            <pc:docMk/>
            <pc:sldMk cId="2145768871" sldId="365"/>
            <ac:picMk id="1026" creationId="{DBB34350-2F93-4B48-8E7D-27DB203FA39A}"/>
          </ac:picMkLst>
        </pc:pic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1567376251" sldId="366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567376251" sldId="366"/>
            <ac:spMk id="2" creationId="{26D19A89-CE09-4B98-9A31-5E384F8E144C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567376251" sldId="366"/>
            <ac:spMk id="3" creationId="{6295FF78-470F-44B2-8B59-D64593105A4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567376251" sldId="366"/>
            <ac:spMk id="4" creationId="{E544DCA1-1D4E-4CB2-A415-0694D2CA6E21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1567376251" sldId="366"/>
            <ac:spMk id="5" creationId="{7E75DA91-633A-4E4C-8584-3535A633D4E1}"/>
          </ac:spMkLst>
        </pc:sp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2160699315" sldId="367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160699315" sldId="367"/>
            <ac:spMk id="2" creationId="{26D19A89-CE09-4B98-9A31-5E384F8E144C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160699315" sldId="367"/>
            <ac:spMk id="3" creationId="{6295FF78-470F-44B2-8B59-D64593105A4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160699315" sldId="367"/>
            <ac:spMk id="4" creationId="{E544DCA1-1D4E-4CB2-A415-0694D2CA6E21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160699315" sldId="367"/>
            <ac:spMk id="5" creationId="{7E75DA91-633A-4E4C-8584-3535A633D4E1}"/>
          </ac:spMkLst>
        </pc:spChg>
      </pc:sldChg>
      <pc:sldChg chg="modSp">
        <pc:chgData name="Zhu Qi [朱琪]" userId="83b43b8b-0de2-4c1d-adb2-e76843824193" providerId="ADAL" clId="{0BE1DBEF-170D-446E-BC2D-77208287A2EA}" dt="2021-05-20T02:49:06.822" v="18" actId="2711"/>
        <pc:sldMkLst>
          <pc:docMk/>
          <pc:sldMk cId="2988433670" sldId="368"/>
        </pc:sldMkLst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988433670" sldId="368"/>
            <ac:spMk id="2" creationId="{26D19A89-CE09-4B98-9A31-5E384F8E144C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988433670" sldId="368"/>
            <ac:spMk id="3" creationId="{6295FF78-470F-44B2-8B59-D64593105A40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988433670" sldId="368"/>
            <ac:spMk id="4" creationId="{E544DCA1-1D4E-4CB2-A415-0694D2CA6E21}"/>
          </ac:spMkLst>
        </pc:spChg>
        <pc:spChg chg="mod">
          <ac:chgData name="Zhu Qi [朱琪]" userId="83b43b8b-0de2-4c1d-adb2-e76843824193" providerId="ADAL" clId="{0BE1DBEF-170D-446E-BC2D-77208287A2EA}" dt="2021-05-20T02:49:06.822" v="18" actId="2711"/>
          <ac:spMkLst>
            <pc:docMk/>
            <pc:sldMk cId="2988433670" sldId="368"/>
            <ac:spMk id="5" creationId="{7E75DA91-633A-4E4C-8584-3535A633D4E1}"/>
          </ac:spMkLst>
        </pc:spChg>
      </pc:sldChg>
      <pc:sldChg chg="add del">
        <pc:chgData name="Zhu Qi [朱琪]" userId="83b43b8b-0de2-4c1d-adb2-e76843824193" providerId="ADAL" clId="{0BE1DBEF-170D-446E-BC2D-77208287A2EA}" dt="2021-05-20T02:49:17.807" v="20"/>
        <pc:sldMkLst>
          <pc:docMk/>
          <pc:sldMk cId="35324026" sldId="369"/>
        </pc:sldMkLst>
      </pc:sldChg>
      <pc:sldChg chg="addSp delSp modSp new mod">
        <pc:chgData name="Zhu Qi [朱琪]" userId="83b43b8b-0de2-4c1d-adb2-e76843824193" providerId="ADAL" clId="{0BE1DBEF-170D-446E-BC2D-77208287A2EA}" dt="2021-05-23T01:49:21.173" v="620" actId="20577"/>
        <pc:sldMkLst>
          <pc:docMk/>
          <pc:sldMk cId="944779041" sldId="369"/>
        </pc:sldMkLst>
        <pc:spChg chg="mod">
          <ac:chgData name="Zhu Qi [朱琪]" userId="83b43b8b-0de2-4c1d-adb2-e76843824193" providerId="ADAL" clId="{0BE1DBEF-170D-446E-BC2D-77208287A2EA}" dt="2021-05-22T00:18:17.179" v="423" actId="113"/>
          <ac:spMkLst>
            <pc:docMk/>
            <pc:sldMk cId="944779041" sldId="369"/>
            <ac:spMk id="2" creationId="{F3141D64-6BC0-406E-8B9B-F961F8D96000}"/>
          </ac:spMkLst>
        </pc:spChg>
        <pc:spChg chg="mod">
          <ac:chgData name="Zhu Qi [朱琪]" userId="83b43b8b-0de2-4c1d-adb2-e76843824193" providerId="ADAL" clId="{0BE1DBEF-170D-446E-BC2D-77208287A2EA}" dt="2021-05-22T00:18:17.179" v="423" actId="113"/>
          <ac:spMkLst>
            <pc:docMk/>
            <pc:sldMk cId="944779041" sldId="369"/>
            <ac:spMk id="3" creationId="{2489FA9E-856C-4769-94C9-6D991461F95B}"/>
          </ac:spMkLst>
        </pc:spChg>
        <pc:spChg chg="mod">
          <ac:chgData name="Zhu Qi [朱琪]" userId="83b43b8b-0de2-4c1d-adb2-e76843824193" providerId="ADAL" clId="{0BE1DBEF-170D-446E-BC2D-77208287A2EA}" dt="2021-05-22T00:18:17.179" v="423" actId="113"/>
          <ac:spMkLst>
            <pc:docMk/>
            <pc:sldMk cId="944779041" sldId="369"/>
            <ac:spMk id="4" creationId="{ACCB31EC-AFFE-4DD8-804B-7D973E4F6FC8}"/>
          </ac:spMkLst>
        </pc:spChg>
        <pc:spChg chg="mod">
          <ac:chgData name="Zhu Qi [朱琪]" userId="83b43b8b-0de2-4c1d-adb2-e76843824193" providerId="ADAL" clId="{0BE1DBEF-170D-446E-BC2D-77208287A2EA}" dt="2021-05-22T00:18:17.179" v="423" actId="113"/>
          <ac:spMkLst>
            <pc:docMk/>
            <pc:sldMk cId="944779041" sldId="369"/>
            <ac:spMk id="5" creationId="{F741ADC3-8569-4D3E-91FD-F95269B0F619}"/>
          </ac:spMkLst>
        </pc:spChg>
        <pc:spChg chg="mod">
          <ac:chgData name="Zhu Qi [朱琪]" userId="83b43b8b-0de2-4c1d-adb2-e76843824193" providerId="ADAL" clId="{0BE1DBEF-170D-446E-BC2D-77208287A2EA}" dt="2021-05-22T00:18:17.179" v="423" actId="113"/>
          <ac:spMkLst>
            <pc:docMk/>
            <pc:sldMk cId="944779041" sldId="369"/>
            <ac:spMk id="6" creationId="{693FC62B-11C3-42A5-AF98-607189702366}"/>
          </ac:spMkLst>
        </pc:spChg>
        <pc:spChg chg="mod">
          <ac:chgData name="Zhu Qi [朱琪]" userId="83b43b8b-0de2-4c1d-adb2-e76843824193" providerId="ADAL" clId="{0BE1DBEF-170D-446E-BC2D-77208287A2EA}" dt="2021-05-22T00:18:17.179" v="423" actId="113"/>
          <ac:spMkLst>
            <pc:docMk/>
            <pc:sldMk cId="944779041" sldId="369"/>
            <ac:spMk id="7" creationId="{E9A726E9-A029-47E7-A471-7F1AEC5AB3C5}"/>
          </ac:spMkLst>
        </pc:spChg>
        <pc:spChg chg="mod">
          <ac:chgData name="Zhu Qi [朱琪]" userId="83b43b8b-0de2-4c1d-adb2-e76843824193" providerId="ADAL" clId="{0BE1DBEF-170D-446E-BC2D-77208287A2EA}" dt="2021-05-22T00:18:17.179" v="423" actId="113"/>
          <ac:spMkLst>
            <pc:docMk/>
            <pc:sldMk cId="944779041" sldId="369"/>
            <ac:spMk id="8" creationId="{0AA6C061-F57F-4624-AC1C-3D4B60881754}"/>
          </ac:spMkLst>
        </pc:spChg>
        <pc:spChg chg="mod">
          <ac:chgData name="Zhu Qi [朱琪]" userId="83b43b8b-0de2-4c1d-adb2-e76843824193" providerId="ADAL" clId="{0BE1DBEF-170D-446E-BC2D-77208287A2EA}" dt="2021-05-22T00:18:17.179" v="423" actId="113"/>
          <ac:spMkLst>
            <pc:docMk/>
            <pc:sldMk cId="944779041" sldId="369"/>
            <ac:spMk id="9" creationId="{00103A6C-BC0D-457F-AD04-CCF158BAFB01}"/>
          </ac:spMkLst>
        </pc:spChg>
        <pc:spChg chg="mod">
          <ac:chgData name="Zhu Qi [朱琪]" userId="83b43b8b-0de2-4c1d-adb2-e76843824193" providerId="ADAL" clId="{0BE1DBEF-170D-446E-BC2D-77208287A2EA}" dt="2021-05-22T00:19:21.070" v="456" actId="20577"/>
          <ac:spMkLst>
            <pc:docMk/>
            <pc:sldMk cId="944779041" sldId="369"/>
            <ac:spMk id="10" creationId="{44725314-8EB2-460E-80B4-413F365B5120}"/>
          </ac:spMkLst>
        </pc:spChg>
        <pc:spChg chg="mod">
          <ac:chgData name="Zhu Qi [朱琪]" userId="83b43b8b-0de2-4c1d-adb2-e76843824193" providerId="ADAL" clId="{0BE1DBEF-170D-446E-BC2D-77208287A2EA}" dt="2021-05-23T01:49:04.476" v="610" actId="20577"/>
          <ac:spMkLst>
            <pc:docMk/>
            <pc:sldMk cId="944779041" sldId="369"/>
            <ac:spMk id="11" creationId="{8B9CD6E8-7E9F-4A23-9033-545DD0759212}"/>
          </ac:spMkLst>
        </pc:spChg>
        <pc:spChg chg="mod">
          <ac:chgData name="Zhu Qi [朱琪]" userId="83b43b8b-0de2-4c1d-adb2-e76843824193" providerId="ADAL" clId="{0BE1DBEF-170D-446E-BC2D-77208287A2EA}" dt="2021-05-22T00:23:14.561" v="577" actId="20577"/>
          <ac:spMkLst>
            <pc:docMk/>
            <pc:sldMk cId="944779041" sldId="369"/>
            <ac:spMk id="12" creationId="{5ACD34F1-8531-4E93-AF98-2CAB89A56C0E}"/>
          </ac:spMkLst>
        </pc:spChg>
        <pc:spChg chg="mod">
          <ac:chgData name="Zhu Qi [朱琪]" userId="83b43b8b-0de2-4c1d-adb2-e76843824193" providerId="ADAL" clId="{0BE1DBEF-170D-446E-BC2D-77208287A2EA}" dt="2021-05-23T01:49:21.173" v="620" actId="20577"/>
          <ac:spMkLst>
            <pc:docMk/>
            <pc:sldMk cId="944779041" sldId="369"/>
            <ac:spMk id="13" creationId="{AC378D9C-D701-4A01-8B27-1DDE66003835}"/>
          </ac:spMkLst>
        </pc:spChg>
        <pc:spChg chg="add del">
          <ac:chgData name="Zhu Qi [朱琪]" userId="83b43b8b-0de2-4c1d-adb2-e76843824193" providerId="ADAL" clId="{0BE1DBEF-170D-446E-BC2D-77208287A2EA}" dt="2021-05-22T00:18:15.017" v="421" actId="22"/>
          <ac:spMkLst>
            <pc:docMk/>
            <pc:sldMk cId="944779041" sldId="369"/>
            <ac:spMk id="15" creationId="{772101E4-058E-46C0-9A97-3C8917310C7A}"/>
          </ac:spMkLst>
        </pc:spChg>
      </pc:sldChg>
      <pc:sldChg chg="new del">
        <pc:chgData name="Zhu Qi [朱琪]" userId="83b43b8b-0de2-4c1d-adb2-e76843824193" providerId="ADAL" clId="{0BE1DBEF-170D-446E-BC2D-77208287A2EA}" dt="2021-05-22T00:14:39.326" v="313" actId="680"/>
        <pc:sldMkLst>
          <pc:docMk/>
          <pc:sldMk cId="263807168" sldId="370"/>
        </pc:sldMkLst>
      </pc:sldChg>
      <pc:sldChg chg="addSp delSp modSp new del mod modClrScheme chgLayout">
        <pc:chgData name="Zhu Qi [朱琪]" userId="83b43b8b-0de2-4c1d-adb2-e76843824193" providerId="ADAL" clId="{0BE1DBEF-170D-446E-BC2D-77208287A2EA}" dt="2021-05-22T00:19:47.742" v="461" actId="47"/>
        <pc:sldMkLst>
          <pc:docMk/>
          <pc:sldMk cId="745588042" sldId="370"/>
        </pc:sldMkLst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2" creationId="{C552AB08-B18E-4FCE-98D2-EA8917DF8282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3" creationId="{DCAE6D34-2496-42D0-8CA2-542CEA3BD81C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4" creationId="{6CBBD691-9262-424C-8415-5A0B1E0ACC79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5" creationId="{C7162ADF-382F-4F43-9BF3-E613272B0217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6" creationId="{F82F9B72-5BD3-40C3-8D29-E021E5AD24B3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7" creationId="{E6E83B2C-41BE-4E13-8D48-36DE311B5E71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8" creationId="{5436E611-8D1D-4371-B0FC-B6765B51B665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9" creationId="{079E6986-65E2-4DE0-A290-CD223713DF79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10" creationId="{AC32E002-3899-44B0-ACD1-B12947CC28B1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11" creationId="{070D8E3C-0D4E-43CA-87F5-097EEA8E3313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12" creationId="{2E2F6833-58BB-4A8B-9B40-677FC305A253}"/>
          </ac:spMkLst>
        </pc:spChg>
        <pc:spChg chg="del">
          <ac:chgData name="Zhu Qi [朱琪]" userId="83b43b8b-0de2-4c1d-adb2-e76843824193" providerId="ADAL" clId="{0BE1DBEF-170D-446E-BC2D-77208287A2EA}" dt="2021-05-22T00:19:35.026" v="458" actId="700"/>
          <ac:spMkLst>
            <pc:docMk/>
            <pc:sldMk cId="745588042" sldId="370"/>
            <ac:spMk id="13" creationId="{C788E467-85EA-47CD-BA6E-DB9FECDBDD7E}"/>
          </ac:spMkLst>
        </pc:spChg>
        <pc:spChg chg="add del mod">
          <ac:chgData name="Zhu Qi [朱琪]" userId="83b43b8b-0de2-4c1d-adb2-e76843824193" providerId="ADAL" clId="{0BE1DBEF-170D-446E-BC2D-77208287A2EA}" dt="2021-05-22T00:19:45.152" v="460"/>
          <ac:spMkLst>
            <pc:docMk/>
            <pc:sldMk cId="745588042" sldId="370"/>
            <ac:spMk id="14" creationId="{F1312CAE-F799-4919-ADC7-25EB4131A33F}"/>
          </ac:spMkLst>
        </pc:spChg>
        <pc:spChg chg="add del mod">
          <ac:chgData name="Zhu Qi [朱琪]" userId="83b43b8b-0de2-4c1d-adb2-e76843824193" providerId="ADAL" clId="{0BE1DBEF-170D-446E-BC2D-77208287A2EA}" dt="2021-05-22T00:19:45.152" v="460"/>
          <ac:spMkLst>
            <pc:docMk/>
            <pc:sldMk cId="745588042" sldId="370"/>
            <ac:spMk id="15" creationId="{6CACA6DD-C01F-474E-8C61-D95D411884A8}"/>
          </ac:spMkLst>
        </pc:spChg>
      </pc:sldChg>
      <pc:sldChg chg="add ord">
        <pc:chgData name="Zhu Qi [朱琪]" userId="83b43b8b-0de2-4c1d-adb2-e76843824193" providerId="ADAL" clId="{0BE1DBEF-170D-446E-BC2D-77208287A2EA}" dt="2021-05-22T00:19:49.792" v="464"/>
        <pc:sldMkLst>
          <pc:docMk/>
          <pc:sldMk cId="1615067892" sldId="370"/>
        </pc:sldMkLst>
      </pc:sldChg>
      <pc:sldChg chg="add">
        <pc:chgData name="Zhu Qi [朱琪]" userId="83b43b8b-0de2-4c1d-adb2-e76843824193" providerId="ADAL" clId="{0BE1DBEF-170D-446E-BC2D-77208287A2EA}" dt="2021-05-22T00:21:08.127" v="467"/>
        <pc:sldMkLst>
          <pc:docMk/>
          <pc:sldMk cId="1960954219" sldId="37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220DE-5C46-42C6-B808-988A07BE81C5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82C5E4D-958F-4485-A734-64C24B245EA2}">
      <dgm:prSet/>
      <dgm:spPr/>
      <dgm:t>
        <a:bodyPr/>
        <a:lstStyle/>
        <a:p>
          <a:r>
            <a:rPr kumimoji="1" lang="en-US" b="1" dirty="0"/>
            <a:t>Standard SDK</a:t>
          </a:r>
          <a:endParaRPr lang="en-SG" dirty="0"/>
        </a:p>
      </dgm:t>
    </dgm:pt>
    <dgm:pt modelId="{C6EEE51B-0BD3-4EC1-BDC3-800555B15F60}" type="parTrans" cxnId="{A013AF03-0219-45BF-8181-F2A7AEEF399D}">
      <dgm:prSet/>
      <dgm:spPr/>
      <dgm:t>
        <a:bodyPr/>
        <a:lstStyle/>
        <a:p>
          <a:endParaRPr lang="en-SG"/>
        </a:p>
      </dgm:t>
    </dgm:pt>
    <dgm:pt modelId="{B28CCAE4-3E90-4896-9B64-3F40CB765399}" type="sibTrans" cxnId="{A013AF03-0219-45BF-8181-F2A7AEEF399D}">
      <dgm:prSet/>
      <dgm:spPr/>
      <dgm:t>
        <a:bodyPr/>
        <a:lstStyle/>
        <a:p>
          <a:endParaRPr lang="en-SG"/>
        </a:p>
      </dgm:t>
    </dgm:pt>
    <dgm:pt modelId="{D007DE26-C0D2-44C3-BB3C-5456F1528D27}">
      <dgm:prSet custT="1"/>
      <dgm:spPr/>
      <dgm:t>
        <a:bodyPr/>
        <a:lstStyle/>
        <a:p>
          <a:pPr>
            <a:buNone/>
          </a:pPr>
          <a:r>
            <a:rPr kumimoji="1"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rPr>
            <a:t>✔</a:t>
          </a:r>
          <a:r>
            <a:rPr kumimoji="1" lang="zh-TW" altLang="en-US" sz="2000" b="1" dirty="0">
              <a:latin typeface="华文中宋" panose="02010600040101010101" pitchFamily="2" charset="-122"/>
              <a:ea typeface="华文中宋" panose="02010600040101010101" pitchFamily="2" charset="-122"/>
            </a:rPr>
            <a:t>支持功能</a:t>
          </a:r>
          <a:r>
            <a:rPr kumimoji="1"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rPr>
            <a:t>全面</a:t>
          </a:r>
          <a:endParaRPr lang="en-SG" sz="2000" b="1" dirty="0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728B259D-3652-4F84-9FCD-9D3A154D4B4F}" type="parTrans" cxnId="{E9FFCD1F-D5F9-4769-8D8A-E7ED413F47E0}">
      <dgm:prSet/>
      <dgm:spPr/>
      <dgm:t>
        <a:bodyPr/>
        <a:lstStyle/>
        <a:p>
          <a:endParaRPr lang="en-SG"/>
        </a:p>
      </dgm:t>
    </dgm:pt>
    <dgm:pt modelId="{BAF9E77F-9E14-42F3-9442-5FD980D2CEF0}" type="sibTrans" cxnId="{E9FFCD1F-D5F9-4769-8D8A-E7ED413F47E0}">
      <dgm:prSet/>
      <dgm:spPr/>
      <dgm:t>
        <a:bodyPr/>
        <a:lstStyle/>
        <a:p>
          <a:endParaRPr lang="en-SG"/>
        </a:p>
      </dgm:t>
    </dgm:pt>
    <dgm:pt modelId="{A428110A-2337-455C-AC74-7AC0DD78C785}">
      <dgm:prSet custT="1"/>
      <dgm:spPr/>
      <dgm:t>
        <a:bodyPr/>
        <a:lstStyle/>
        <a:p>
          <a:pPr>
            <a:buNone/>
          </a:pPr>
          <a:r>
            <a:rPr kumimoji="1" lang="zh-CN" altLang="en-US" sz="2000" kern="1200" dirty="0"/>
            <a:t>✔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易於使用</a:t>
          </a:r>
          <a:r>
            <a:rPr kumimoji="1"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，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並與Arduino UNO兼容</a:t>
          </a:r>
          <a:endParaRPr lang="en-SG" sz="2000" kern="1200" dirty="0"/>
        </a:p>
      </dgm:t>
    </dgm:pt>
    <dgm:pt modelId="{72ED4BC7-F818-4C2C-9602-E4BDA6466890}" type="parTrans" cxnId="{A2F59BED-8AF1-4F55-BA01-6E5A83DFD775}">
      <dgm:prSet/>
      <dgm:spPr/>
      <dgm:t>
        <a:bodyPr/>
        <a:lstStyle/>
        <a:p>
          <a:endParaRPr lang="en-SG"/>
        </a:p>
      </dgm:t>
    </dgm:pt>
    <dgm:pt modelId="{06EE8DB4-51A5-4C27-AD7D-6A231EAA5979}" type="sibTrans" cxnId="{A2F59BED-8AF1-4F55-BA01-6E5A83DFD775}">
      <dgm:prSet/>
      <dgm:spPr/>
      <dgm:t>
        <a:bodyPr/>
        <a:lstStyle/>
        <a:p>
          <a:endParaRPr lang="en-SG"/>
        </a:p>
      </dgm:t>
    </dgm:pt>
    <dgm:pt modelId="{03C1062E-9DE2-40AB-A15E-B374E39A7F9F}">
      <dgm:prSet/>
      <dgm:spPr/>
      <dgm:t>
        <a:bodyPr/>
        <a:lstStyle/>
        <a:p>
          <a:r>
            <a:rPr kumimoji="1" lang="en-US" b="1" dirty="0"/>
            <a:t>MicroPython SDK</a:t>
          </a:r>
          <a:endParaRPr lang="en-SG" dirty="0"/>
        </a:p>
      </dgm:t>
    </dgm:pt>
    <dgm:pt modelId="{7FD9E10A-31FE-47B4-B409-D0FDCD126174}" type="parTrans" cxnId="{14D6768C-7B53-4B51-890C-BF211766C6C2}">
      <dgm:prSet/>
      <dgm:spPr/>
      <dgm:t>
        <a:bodyPr/>
        <a:lstStyle/>
        <a:p>
          <a:endParaRPr lang="en-SG"/>
        </a:p>
      </dgm:t>
    </dgm:pt>
    <dgm:pt modelId="{14F0A874-773D-421A-8C39-2A5B17692C0B}" type="sibTrans" cxnId="{14D6768C-7B53-4B51-890C-BF211766C6C2}">
      <dgm:prSet/>
      <dgm:spPr/>
      <dgm:t>
        <a:bodyPr/>
        <a:lstStyle/>
        <a:p>
          <a:endParaRPr lang="en-SG"/>
        </a:p>
      </dgm:t>
    </dgm:pt>
    <dgm:pt modelId="{0123BE82-363B-461A-996F-D95B91E76E3D}">
      <dgm:prSet custT="1"/>
      <dgm:spPr/>
      <dgm:t>
        <a:bodyPr/>
        <a:lstStyle/>
        <a:p>
          <a:pPr>
            <a:buNone/>
          </a:pPr>
          <a:r>
            <a:rPr kumimoji="1" lang="zh-CN" altLang="en-US" sz="2000" kern="1200" dirty="0"/>
            <a:t>✔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易於上手</a:t>
          </a:r>
          <a:r>
            <a:rPr kumimoji="1" lang="en-SG" alt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 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只需要上傳一次固件</a:t>
          </a:r>
          <a:endParaRPr kumimoji="1" lang="en-SG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华文中宋" panose="02010600040101010101" pitchFamily="2" charset="-122"/>
            <a:ea typeface="华文中宋" panose="02010600040101010101" pitchFamily="2" charset="-122"/>
            <a:cs typeface="+mn-cs"/>
          </a:endParaRPr>
        </a:p>
      </dgm:t>
    </dgm:pt>
    <dgm:pt modelId="{5316715F-E3C8-449D-B8A4-1D10F6A2FF30}" type="parTrans" cxnId="{88E72165-3600-4EF3-80BC-C32052015686}">
      <dgm:prSet/>
      <dgm:spPr/>
      <dgm:t>
        <a:bodyPr/>
        <a:lstStyle/>
        <a:p>
          <a:endParaRPr lang="en-SG"/>
        </a:p>
      </dgm:t>
    </dgm:pt>
    <dgm:pt modelId="{40D61F9F-BF83-47FE-A9D8-A324CA8CA022}" type="sibTrans" cxnId="{88E72165-3600-4EF3-80BC-C32052015686}">
      <dgm:prSet/>
      <dgm:spPr/>
      <dgm:t>
        <a:bodyPr/>
        <a:lstStyle/>
        <a:p>
          <a:endParaRPr lang="en-SG"/>
        </a:p>
      </dgm:t>
    </dgm:pt>
    <dgm:pt modelId="{60B7CB4F-3F8C-49CE-9E99-498F156D0AE2}">
      <dgm:prSet custT="1"/>
      <dgm:spPr/>
      <dgm:t>
        <a:bodyPr/>
        <a:lstStyle/>
        <a:p>
          <a:pPr>
            <a:buNone/>
          </a:pPr>
          <a:r>
            <a:rPr kumimoji="1"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✔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使用Python腳本編程</a:t>
          </a:r>
          <a:endParaRPr kumimoji="1" lang="en-SG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华文中宋" panose="02010600040101010101" pitchFamily="2" charset="-122"/>
            <a:ea typeface="华文中宋" panose="02010600040101010101" pitchFamily="2" charset="-122"/>
            <a:cs typeface="+mn-cs"/>
          </a:endParaRPr>
        </a:p>
      </dgm:t>
    </dgm:pt>
    <dgm:pt modelId="{7B5BF9BA-6EBB-4ECD-B68A-D4BCE9558493}" type="parTrans" cxnId="{719B1EF0-ADE5-41B0-82C5-386B2FFA088B}">
      <dgm:prSet/>
      <dgm:spPr/>
      <dgm:t>
        <a:bodyPr/>
        <a:lstStyle/>
        <a:p>
          <a:endParaRPr lang="en-SG"/>
        </a:p>
      </dgm:t>
    </dgm:pt>
    <dgm:pt modelId="{979AE4B4-458B-4B1F-9C84-E4BD0138B314}" type="sibTrans" cxnId="{719B1EF0-ADE5-41B0-82C5-386B2FFA088B}">
      <dgm:prSet/>
      <dgm:spPr/>
      <dgm:t>
        <a:bodyPr/>
        <a:lstStyle/>
        <a:p>
          <a:endParaRPr lang="en-SG"/>
        </a:p>
      </dgm:t>
    </dgm:pt>
    <dgm:pt modelId="{D7439629-8478-4BE3-A37D-2324DED8BB76}">
      <dgm:prSet/>
      <dgm:spPr/>
      <dgm:t>
        <a:bodyPr/>
        <a:lstStyle/>
        <a:p>
          <a:r>
            <a:rPr kumimoji="1" lang="en-US" b="1" dirty="0"/>
            <a:t>Arduino SDK</a:t>
          </a:r>
          <a:endParaRPr lang="en-SG" dirty="0"/>
        </a:p>
      </dgm:t>
    </dgm:pt>
    <dgm:pt modelId="{A24AB0BD-ADFB-4342-BD99-D7061C604F14}" type="sibTrans" cxnId="{0EC2A898-E9D0-4156-87B9-D1F69CF4664A}">
      <dgm:prSet/>
      <dgm:spPr/>
      <dgm:t>
        <a:bodyPr/>
        <a:lstStyle/>
        <a:p>
          <a:endParaRPr lang="en-SG"/>
        </a:p>
      </dgm:t>
    </dgm:pt>
    <dgm:pt modelId="{454ADBB8-F6DA-4CD3-8775-4E3C34DD5145}" type="parTrans" cxnId="{0EC2A898-E9D0-4156-87B9-D1F69CF4664A}">
      <dgm:prSet/>
      <dgm:spPr/>
      <dgm:t>
        <a:bodyPr/>
        <a:lstStyle/>
        <a:p>
          <a:endParaRPr lang="en-SG"/>
        </a:p>
      </dgm:t>
    </dgm:pt>
    <dgm:pt modelId="{AA140A31-12F4-485A-BF30-81CAE12C6097}">
      <dgm:prSet custT="1"/>
      <dgm:spPr/>
      <dgm:t>
        <a:bodyPr/>
        <a:lstStyle/>
        <a:p>
          <a:pPr>
            <a:buNone/>
          </a:pPr>
          <a:r>
            <a:rPr kumimoji="1"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rPr>
            <a:t>✔</a:t>
          </a:r>
          <a:r>
            <a:rPr kumimoji="1" lang="zh-TW" altLang="en-US" sz="2000" b="1" dirty="0">
              <a:latin typeface="华文中宋" panose="02010600040101010101" pitchFamily="2" charset="-122"/>
              <a:ea typeface="华文中宋" panose="02010600040101010101" pitchFamily="2" charset="-122"/>
            </a:rPr>
            <a:t>支持多種調試工具</a:t>
          </a:r>
          <a:endParaRPr lang="en-SG" sz="2000" b="1" dirty="0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60FACF52-F903-406E-B775-731B2C654063}" type="parTrans" cxnId="{3277751D-F87B-45E5-B089-0BA514313823}">
      <dgm:prSet/>
      <dgm:spPr/>
      <dgm:t>
        <a:bodyPr/>
        <a:lstStyle/>
        <a:p>
          <a:endParaRPr lang="en-SG"/>
        </a:p>
      </dgm:t>
    </dgm:pt>
    <dgm:pt modelId="{B327B535-6168-4B2D-9287-B25963240D12}" type="sibTrans" cxnId="{3277751D-F87B-45E5-B089-0BA514313823}">
      <dgm:prSet/>
      <dgm:spPr/>
      <dgm:t>
        <a:bodyPr/>
        <a:lstStyle/>
        <a:p>
          <a:endParaRPr lang="en-SG"/>
        </a:p>
      </dgm:t>
    </dgm:pt>
    <dgm:pt modelId="{70F45E14-5465-44DE-8922-4DD2BC6BA541}">
      <dgm:prSet custT="1"/>
      <dgm:spPr/>
      <dgm:t>
        <a:bodyPr/>
        <a:lstStyle/>
        <a:p>
          <a:pPr>
            <a:buNone/>
          </a:pPr>
          <a:r>
            <a:rPr kumimoji="1" lang="zh-CN" altLang="en-US" sz="2000" kern="1200" dirty="0"/>
            <a:t>✔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易於</a:t>
          </a:r>
          <a:r>
            <a:rPr kumimoji="1"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客制化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的</a:t>
          </a:r>
          <a:r>
            <a:rPr kumimoji="1"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程式碼</a:t>
          </a:r>
          <a:endParaRPr lang="en-SG" sz="2000" kern="1200" dirty="0"/>
        </a:p>
      </dgm:t>
    </dgm:pt>
    <dgm:pt modelId="{510E561A-1E0A-478D-93EF-057AD66B6155}" type="parTrans" cxnId="{EBC20E04-1D53-421E-BA6E-63EA127B6DA1}">
      <dgm:prSet/>
      <dgm:spPr/>
      <dgm:t>
        <a:bodyPr/>
        <a:lstStyle/>
        <a:p>
          <a:endParaRPr lang="en-SG"/>
        </a:p>
      </dgm:t>
    </dgm:pt>
    <dgm:pt modelId="{A631A1DD-D531-4C6E-BC97-8B7101720FD8}" type="sibTrans" cxnId="{EBC20E04-1D53-421E-BA6E-63EA127B6DA1}">
      <dgm:prSet/>
      <dgm:spPr/>
      <dgm:t>
        <a:bodyPr/>
        <a:lstStyle/>
        <a:p>
          <a:endParaRPr lang="en-SG"/>
        </a:p>
      </dgm:t>
    </dgm:pt>
    <dgm:pt modelId="{AC86DD0B-E42D-46DB-8DB9-0638E63DA8EC}" type="pres">
      <dgm:prSet presAssocID="{AF1220DE-5C46-42C6-B808-988A07BE81C5}" presName="linear" presStyleCnt="0">
        <dgm:presLayoutVars>
          <dgm:animLvl val="lvl"/>
          <dgm:resizeHandles val="exact"/>
        </dgm:presLayoutVars>
      </dgm:prSet>
      <dgm:spPr/>
    </dgm:pt>
    <dgm:pt modelId="{EF27997E-E0BA-4ED8-8725-4872D3F35D86}" type="pres">
      <dgm:prSet presAssocID="{782C5E4D-958F-4485-A734-64C24B245EA2}" presName="parentText" presStyleLbl="node1" presStyleIdx="0" presStyleCnt="3" custScaleY="36392">
        <dgm:presLayoutVars>
          <dgm:chMax val="0"/>
          <dgm:bulletEnabled val="1"/>
        </dgm:presLayoutVars>
      </dgm:prSet>
      <dgm:spPr/>
    </dgm:pt>
    <dgm:pt modelId="{61828D2A-5988-4C2D-876F-4CC8A9B2820E}" type="pres">
      <dgm:prSet presAssocID="{782C5E4D-958F-4485-A734-64C24B245EA2}" presName="childText" presStyleLbl="revTx" presStyleIdx="0" presStyleCnt="3">
        <dgm:presLayoutVars>
          <dgm:bulletEnabled val="1"/>
        </dgm:presLayoutVars>
      </dgm:prSet>
      <dgm:spPr/>
    </dgm:pt>
    <dgm:pt modelId="{75710FBE-AAE5-40EC-B2E3-AAAC7C00A648}" type="pres">
      <dgm:prSet presAssocID="{D7439629-8478-4BE3-A37D-2324DED8BB76}" presName="parentText" presStyleLbl="node1" presStyleIdx="1" presStyleCnt="3" custScaleY="35619">
        <dgm:presLayoutVars>
          <dgm:chMax val="0"/>
          <dgm:bulletEnabled val="1"/>
        </dgm:presLayoutVars>
      </dgm:prSet>
      <dgm:spPr/>
    </dgm:pt>
    <dgm:pt modelId="{9116578E-3072-441C-9672-639187A00C5F}" type="pres">
      <dgm:prSet presAssocID="{D7439629-8478-4BE3-A37D-2324DED8BB76}" presName="childText" presStyleLbl="revTx" presStyleIdx="1" presStyleCnt="3">
        <dgm:presLayoutVars>
          <dgm:bulletEnabled val="1"/>
        </dgm:presLayoutVars>
      </dgm:prSet>
      <dgm:spPr/>
    </dgm:pt>
    <dgm:pt modelId="{3284B4F3-CFFA-45D0-844A-56F002FF7A04}" type="pres">
      <dgm:prSet presAssocID="{03C1062E-9DE2-40AB-A15E-B374E39A7F9F}" presName="parentText" presStyleLbl="node1" presStyleIdx="2" presStyleCnt="3" custScaleY="35619">
        <dgm:presLayoutVars>
          <dgm:chMax val="0"/>
          <dgm:bulletEnabled val="1"/>
        </dgm:presLayoutVars>
      </dgm:prSet>
      <dgm:spPr/>
    </dgm:pt>
    <dgm:pt modelId="{DB682627-D59F-461D-9B5C-B9B6ABB4A3FC}" type="pres">
      <dgm:prSet presAssocID="{03C1062E-9DE2-40AB-A15E-B374E39A7F9F}" presName="childText" presStyleLbl="revTx" presStyleIdx="2" presStyleCnt="3" custLinFactNeighborX="935">
        <dgm:presLayoutVars>
          <dgm:bulletEnabled val="1"/>
        </dgm:presLayoutVars>
      </dgm:prSet>
      <dgm:spPr/>
    </dgm:pt>
  </dgm:ptLst>
  <dgm:cxnLst>
    <dgm:cxn modelId="{A2946901-7FE9-4395-AF99-1E9C3C160EE3}" type="presOf" srcId="{AF1220DE-5C46-42C6-B808-988A07BE81C5}" destId="{AC86DD0B-E42D-46DB-8DB9-0638E63DA8EC}" srcOrd="0" destOrd="0" presId="urn:microsoft.com/office/officeart/2005/8/layout/vList2"/>
    <dgm:cxn modelId="{A013AF03-0219-45BF-8181-F2A7AEEF399D}" srcId="{AF1220DE-5C46-42C6-B808-988A07BE81C5}" destId="{782C5E4D-958F-4485-A734-64C24B245EA2}" srcOrd="0" destOrd="0" parTransId="{C6EEE51B-0BD3-4EC1-BDC3-800555B15F60}" sibTransId="{B28CCAE4-3E90-4896-9B64-3F40CB765399}"/>
    <dgm:cxn modelId="{EBC20E04-1D53-421E-BA6E-63EA127B6DA1}" srcId="{D7439629-8478-4BE3-A37D-2324DED8BB76}" destId="{70F45E14-5465-44DE-8922-4DD2BC6BA541}" srcOrd="1" destOrd="0" parTransId="{510E561A-1E0A-478D-93EF-057AD66B6155}" sibTransId="{A631A1DD-D531-4C6E-BC97-8B7101720FD8}"/>
    <dgm:cxn modelId="{C3B7DC09-2D9C-4769-85A9-239539FC816E}" type="presOf" srcId="{03C1062E-9DE2-40AB-A15E-B374E39A7F9F}" destId="{3284B4F3-CFFA-45D0-844A-56F002FF7A04}" srcOrd="0" destOrd="0" presId="urn:microsoft.com/office/officeart/2005/8/layout/vList2"/>
    <dgm:cxn modelId="{5D1F2E1D-3E7A-4EB5-8476-B34E61C00AB7}" type="presOf" srcId="{D7439629-8478-4BE3-A37D-2324DED8BB76}" destId="{75710FBE-AAE5-40EC-B2E3-AAAC7C00A648}" srcOrd="0" destOrd="0" presId="urn:microsoft.com/office/officeart/2005/8/layout/vList2"/>
    <dgm:cxn modelId="{3277751D-F87B-45E5-B089-0BA514313823}" srcId="{782C5E4D-958F-4485-A734-64C24B245EA2}" destId="{AA140A31-12F4-485A-BF30-81CAE12C6097}" srcOrd="1" destOrd="0" parTransId="{60FACF52-F903-406E-B775-731B2C654063}" sibTransId="{B327B535-6168-4B2D-9287-B25963240D12}"/>
    <dgm:cxn modelId="{E9FFCD1F-D5F9-4769-8D8A-E7ED413F47E0}" srcId="{782C5E4D-958F-4485-A734-64C24B245EA2}" destId="{D007DE26-C0D2-44C3-BB3C-5456F1528D27}" srcOrd="0" destOrd="0" parTransId="{728B259D-3652-4F84-9FCD-9D3A154D4B4F}" sibTransId="{BAF9E77F-9E14-42F3-9442-5FD980D2CEF0}"/>
    <dgm:cxn modelId="{69408030-E10D-4834-B937-4430712D1DD4}" type="presOf" srcId="{A428110A-2337-455C-AC74-7AC0DD78C785}" destId="{9116578E-3072-441C-9672-639187A00C5F}" srcOrd="0" destOrd="0" presId="urn:microsoft.com/office/officeart/2005/8/layout/vList2"/>
    <dgm:cxn modelId="{AF73F23E-7701-4B62-8BF5-373415CB5A73}" type="presOf" srcId="{AA140A31-12F4-485A-BF30-81CAE12C6097}" destId="{61828D2A-5988-4C2D-876F-4CC8A9B2820E}" srcOrd="0" destOrd="1" presId="urn:microsoft.com/office/officeart/2005/8/layout/vList2"/>
    <dgm:cxn modelId="{F003F042-EF59-4C79-9692-AB2C8CD98662}" type="presOf" srcId="{782C5E4D-958F-4485-A734-64C24B245EA2}" destId="{EF27997E-E0BA-4ED8-8725-4872D3F35D86}" srcOrd="0" destOrd="0" presId="urn:microsoft.com/office/officeart/2005/8/layout/vList2"/>
    <dgm:cxn modelId="{88E72165-3600-4EF3-80BC-C32052015686}" srcId="{03C1062E-9DE2-40AB-A15E-B374E39A7F9F}" destId="{0123BE82-363B-461A-996F-D95B91E76E3D}" srcOrd="0" destOrd="0" parTransId="{5316715F-E3C8-449D-B8A4-1D10F6A2FF30}" sibTransId="{40D61F9F-BF83-47FE-A9D8-A324CA8CA022}"/>
    <dgm:cxn modelId="{698D7476-CD1D-41CF-B7C6-7F16460A9226}" type="presOf" srcId="{D007DE26-C0D2-44C3-BB3C-5456F1528D27}" destId="{61828D2A-5988-4C2D-876F-4CC8A9B2820E}" srcOrd="0" destOrd="0" presId="urn:microsoft.com/office/officeart/2005/8/layout/vList2"/>
    <dgm:cxn modelId="{BD4C1084-55E3-4EF2-BADA-E0FF7F02797C}" type="presOf" srcId="{70F45E14-5465-44DE-8922-4DD2BC6BA541}" destId="{9116578E-3072-441C-9672-639187A00C5F}" srcOrd="0" destOrd="1" presId="urn:microsoft.com/office/officeart/2005/8/layout/vList2"/>
    <dgm:cxn modelId="{14D6768C-7B53-4B51-890C-BF211766C6C2}" srcId="{AF1220DE-5C46-42C6-B808-988A07BE81C5}" destId="{03C1062E-9DE2-40AB-A15E-B374E39A7F9F}" srcOrd="2" destOrd="0" parTransId="{7FD9E10A-31FE-47B4-B409-D0FDCD126174}" sibTransId="{14F0A874-773D-421A-8C39-2A5B17692C0B}"/>
    <dgm:cxn modelId="{0EC2A898-E9D0-4156-87B9-D1F69CF4664A}" srcId="{AF1220DE-5C46-42C6-B808-988A07BE81C5}" destId="{D7439629-8478-4BE3-A37D-2324DED8BB76}" srcOrd="1" destOrd="0" parTransId="{454ADBB8-F6DA-4CD3-8775-4E3C34DD5145}" sibTransId="{A24AB0BD-ADFB-4342-BD99-D7061C604F14}"/>
    <dgm:cxn modelId="{95EE21E0-97FF-4872-9518-A011774F33A2}" type="presOf" srcId="{60B7CB4F-3F8C-49CE-9E99-498F156D0AE2}" destId="{DB682627-D59F-461D-9B5C-B9B6ABB4A3FC}" srcOrd="0" destOrd="1" presId="urn:microsoft.com/office/officeart/2005/8/layout/vList2"/>
    <dgm:cxn modelId="{A2F59BED-8AF1-4F55-BA01-6E5A83DFD775}" srcId="{D7439629-8478-4BE3-A37D-2324DED8BB76}" destId="{A428110A-2337-455C-AC74-7AC0DD78C785}" srcOrd="0" destOrd="0" parTransId="{72ED4BC7-F818-4C2C-9602-E4BDA6466890}" sibTransId="{06EE8DB4-51A5-4C27-AD7D-6A231EAA5979}"/>
    <dgm:cxn modelId="{719B1EF0-ADE5-41B0-82C5-386B2FFA088B}" srcId="{03C1062E-9DE2-40AB-A15E-B374E39A7F9F}" destId="{60B7CB4F-3F8C-49CE-9E99-498F156D0AE2}" srcOrd="1" destOrd="0" parTransId="{7B5BF9BA-6EBB-4ECD-B68A-D4BCE9558493}" sibTransId="{979AE4B4-458B-4B1F-9C84-E4BD0138B314}"/>
    <dgm:cxn modelId="{FCBCD8F4-8C44-4A96-A4A4-E1DCC4C772D4}" type="presOf" srcId="{0123BE82-363B-461A-996F-D95B91E76E3D}" destId="{DB682627-D59F-461D-9B5C-B9B6ABB4A3FC}" srcOrd="0" destOrd="0" presId="urn:microsoft.com/office/officeart/2005/8/layout/vList2"/>
    <dgm:cxn modelId="{1C668DBC-2036-44CC-A595-D4A03FBB4517}" type="presParOf" srcId="{AC86DD0B-E42D-46DB-8DB9-0638E63DA8EC}" destId="{EF27997E-E0BA-4ED8-8725-4872D3F35D86}" srcOrd="0" destOrd="0" presId="urn:microsoft.com/office/officeart/2005/8/layout/vList2"/>
    <dgm:cxn modelId="{0A675E8D-4600-4A31-B6F5-C8F29A8C2B9C}" type="presParOf" srcId="{AC86DD0B-E42D-46DB-8DB9-0638E63DA8EC}" destId="{61828D2A-5988-4C2D-876F-4CC8A9B2820E}" srcOrd="1" destOrd="0" presId="urn:microsoft.com/office/officeart/2005/8/layout/vList2"/>
    <dgm:cxn modelId="{466367BD-5429-4AE5-9A65-8B54A9E212C3}" type="presParOf" srcId="{AC86DD0B-E42D-46DB-8DB9-0638E63DA8EC}" destId="{75710FBE-AAE5-40EC-B2E3-AAAC7C00A648}" srcOrd="2" destOrd="0" presId="urn:microsoft.com/office/officeart/2005/8/layout/vList2"/>
    <dgm:cxn modelId="{5FC2ADF6-9329-440E-8AFE-90C6E7BFD2D2}" type="presParOf" srcId="{AC86DD0B-E42D-46DB-8DB9-0638E63DA8EC}" destId="{9116578E-3072-441C-9672-639187A00C5F}" srcOrd="3" destOrd="0" presId="urn:microsoft.com/office/officeart/2005/8/layout/vList2"/>
    <dgm:cxn modelId="{DF25E403-8663-4901-91D3-4AB742104D26}" type="presParOf" srcId="{AC86DD0B-E42D-46DB-8DB9-0638E63DA8EC}" destId="{3284B4F3-CFFA-45D0-844A-56F002FF7A04}" srcOrd="4" destOrd="0" presId="urn:microsoft.com/office/officeart/2005/8/layout/vList2"/>
    <dgm:cxn modelId="{4688D6A3-AF61-4265-857E-25830FD4A8DD}" type="presParOf" srcId="{AC86DD0B-E42D-46DB-8DB9-0638E63DA8EC}" destId="{DB682627-D59F-461D-9B5C-B9B6ABB4A3F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19499D-279F-423E-9AB3-4D277A6F2AAA}" type="doc">
      <dgm:prSet loTypeId="urn:microsoft.com/office/officeart/2005/8/layout/hList6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292475F6-A133-41FE-A945-72FB8F2B2E09}">
      <dgm:prSet phldrT="[Text]" custT="1"/>
      <dgm:spPr/>
      <dgm:t>
        <a:bodyPr/>
        <a:lstStyle/>
        <a:p>
          <a:pPr algn="l"/>
          <a:r>
            <a:rPr lang="zh-CN" altLang="en-US" sz="2400" b="1" dirty="0">
              <a:latin typeface="+mn-lt"/>
              <a:ea typeface="华文中宋" panose="02010600040101010101" pitchFamily="2" charset="-122"/>
            </a:rPr>
            <a:t>相關資料</a:t>
          </a:r>
          <a:endParaRPr lang="en-SG" sz="2400" b="1" dirty="0">
            <a:latin typeface="+mn-lt"/>
            <a:ea typeface="华文中宋" panose="02010600040101010101" pitchFamily="2" charset="-122"/>
          </a:endParaRPr>
        </a:p>
      </dgm:t>
    </dgm:pt>
    <dgm:pt modelId="{456D5E7D-6ACB-473E-9D87-61B549F394EE}" type="parTrans" cxnId="{E3564B3F-6206-47F0-B37A-75B1EA8B64D7}">
      <dgm:prSet/>
      <dgm:spPr/>
      <dgm:t>
        <a:bodyPr/>
        <a:lstStyle/>
        <a:p>
          <a:endParaRPr lang="en-SG" sz="1200"/>
        </a:p>
      </dgm:t>
    </dgm:pt>
    <dgm:pt modelId="{5091D455-F685-4CAC-8178-B869D349537E}" type="sibTrans" cxnId="{E3564B3F-6206-47F0-B37A-75B1EA8B64D7}">
      <dgm:prSet/>
      <dgm:spPr/>
      <dgm:t>
        <a:bodyPr/>
        <a:lstStyle/>
        <a:p>
          <a:endParaRPr lang="en-SG" sz="1200"/>
        </a:p>
      </dgm:t>
    </dgm:pt>
    <dgm:pt modelId="{490604B1-7113-433F-8963-D10AA8EC8858}">
      <dgm:prSet phldrT="[Text]" custT="1"/>
      <dgm:spPr/>
      <dgm:t>
        <a:bodyPr/>
        <a:lstStyle/>
        <a:p>
          <a:pPr algn="l"/>
          <a:r>
            <a:rPr lang="en-US" altLang="zh-CN" sz="2000" b="1" dirty="0">
              <a:latin typeface="+mn-lt"/>
              <a:ea typeface="华文中宋" panose="02010600040101010101" pitchFamily="2" charset="-122"/>
            </a:rPr>
            <a:t>Ameba IoT    </a:t>
          </a:r>
          <a:r>
            <a:rPr lang="zh-CN" altLang="en-US" sz="2000" b="1" dirty="0">
              <a:latin typeface="+mn-lt"/>
              <a:ea typeface="华文中宋" panose="02010600040101010101" pitchFamily="2" charset="-122"/>
            </a:rPr>
            <a:t>官方網站</a:t>
          </a:r>
          <a:endParaRPr lang="en-SG" sz="2000" b="1" dirty="0">
            <a:latin typeface="+mn-lt"/>
            <a:ea typeface="华文中宋" panose="02010600040101010101" pitchFamily="2" charset="-122"/>
          </a:endParaRPr>
        </a:p>
      </dgm:t>
    </dgm:pt>
    <dgm:pt modelId="{2CF83197-28CA-4302-9D85-0054FAF0C526}" type="parTrans" cxnId="{EE4BB0EE-2E3A-43FB-8DBA-8EF4B49A3C85}">
      <dgm:prSet/>
      <dgm:spPr/>
      <dgm:t>
        <a:bodyPr/>
        <a:lstStyle/>
        <a:p>
          <a:endParaRPr lang="en-SG" sz="1200"/>
        </a:p>
      </dgm:t>
    </dgm:pt>
    <dgm:pt modelId="{A764E4FE-E718-454A-B38D-B42C81D9D0B1}" type="sibTrans" cxnId="{EE4BB0EE-2E3A-43FB-8DBA-8EF4B49A3C85}">
      <dgm:prSet/>
      <dgm:spPr/>
      <dgm:t>
        <a:bodyPr/>
        <a:lstStyle/>
        <a:p>
          <a:endParaRPr lang="en-SG" sz="1200"/>
        </a:p>
      </dgm:t>
    </dgm:pt>
    <dgm:pt modelId="{C3A0E289-A648-48B9-9583-FBD2ABFC689C}">
      <dgm:prSet phldrT="[Text]" custT="1"/>
      <dgm:spPr/>
      <dgm:t>
        <a:bodyPr/>
        <a:lstStyle/>
        <a:p>
          <a:pPr algn="l">
            <a:lnSpc>
              <a:spcPct val="90000"/>
            </a:lnSpc>
          </a:pPr>
          <a:r>
            <a:rPr lang="zh-CN" altLang="en-US" sz="2400" b="1" dirty="0">
              <a:latin typeface="+mn-lt"/>
              <a:ea typeface="华文中宋" panose="02010600040101010101" pitchFamily="2" charset="-122"/>
            </a:rPr>
            <a:t>程式碼</a:t>
          </a:r>
          <a:endParaRPr lang="en-SG" sz="2400" b="1" dirty="0">
            <a:latin typeface="+mn-lt"/>
            <a:ea typeface="华文中宋" panose="02010600040101010101" pitchFamily="2" charset="-122"/>
          </a:endParaRPr>
        </a:p>
      </dgm:t>
    </dgm:pt>
    <dgm:pt modelId="{68770B01-B444-4C0F-ADBE-4D8391599FA9}" type="parTrans" cxnId="{B9071847-12A6-4EFB-8957-AE05BB6DBDCE}">
      <dgm:prSet/>
      <dgm:spPr/>
      <dgm:t>
        <a:bodyPr/>
        <a:lstStyle/>
        <a:p>
          <a:endParaRPr lang="en-SG" sz="1200"/>
        </a:p>
      </dgm:t>
    </dgm:pt>
    <dgm:pt modelId="{FC4A42FB-CCDE-473B-957E-0217933F1164}" type="sibTrans" cxnId="{B9071847-12A6-4EFB-8957-AE05BB6DBDCE}">
      <dgm:prSet/>
      <dgm:spPr/>
      <dgm:t>
        <a:bodyPr/>
        <a:lstStyle/>
        <a:p>
          <a:endParaRPr lang="en-SG" sz="1200"/>
        </a:p>
      </dgm:t>
    </dgm:pt>
    <dgm:pt modelId="{5E4FF1F3-0F54-4CF4-83F6-2D5DA285E2A0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r>
            <a:rPr lang="en-US" altLang="zh-CN" sz="2000" b="1" dirty="0">
              <a:latin typeface="+mn-lt"/>
              <a:ea typeface="华文中宋" panose="02010600040101010101" pitchFamily="2" charset="-122"/>
            </a:rPr>
            <a:t>Ameba IoT GitHub</a:t>
          </a:r>
          <a:endParaRPr lang="en-SG" sz="2000" b="1" dirty="0">
            <a:latin typeface="+mn-lt"/>
            <a:ea typeface="华文中宋" panose="02010600040101010101" pitchFamily="2" charset="-122"/>
          </a:endParaRPr>
        </a:p>
      </dgm:t>
    </dgm:pt>
    <dgm:pt modelId="{EEAF0840-70D9-4A87-8467-860A2FA628F6}" type="parTrans" cxnId="{307639F6-6D70-4EA1-9C49-F72E6DBA19D2}">
      <dgm:prSet/>
      <dgm:spPr/>
      <dgm:t>
        <a:bodyPr/>
        <a:lstStyle/>
        <a:p>
          <a:endParaRPr lang="en-SG" sz="1200"/>
        </a:p>
      </dgm:t>
    </dgm:pt>
    <dgm:pt modelId="{82B47128-0D25-49A8-B6FA-066C8B662B69}" type="sibTrans" cxnId="{307639F6-6D70-4EA1-9C49-F72E6DBA19D2}">
      <dgm:prSet/>
      <dgm:spPr/>
      <dgm:t>
        <a:bodyPr/>
        <a:lstStyle/>
        <a:p>
          <a:endParaRPr lang="en-SG" sz="1200"/>
        </a:p>
      </dgm:t>
    </dgm:pt>
    <dgm:pt modelId="{5CDBD509-A0BA-4AFF-ADB8-DA7D53564E3F}">
      <dgm:prSet phldrT="[Text]" custT="1"/>
      <dgm:spPr/>
      <dgm:t>
        <a:bodyPr/>
        <a:lstStyle/>
        <a:p>
          <a:pPr algn="l">
            <a:lnSpc>
              <a:spcPct val="90000"/>
            </a:lnSpc>
          </a:pPr>
          <a:r>
            <a:rPr lang="zh-CN" altLang="en-US" sz="2400" b="1" dirty="0">
              <a:latin typeface="+mn-lt"/>
              <a:ea typeface="华文中宋" panose="02010600040101010101" pitchFamily="2" charset="-122"/>
            </a:rPr>
            <a:t>提問通道</a:t>
          </a:r>
          <a:endParaRPr lang="en-SG" sz="2400" b="1" dirty="0">
            <a:latin typeface="+mn-lt"/>
            <a:ea typeface="华文中宋" panose="02010600040101010101" pitchFamily="2" charset="-122"/>
          </a:endParaRPr>
        </a:p>
      </dgm:t>
    </dgm:pt>
    <dgm:pt modelId="{237DD42B-D6B6-4059-8729-FA9A0EECFA31}" type="parTrans" cxnId="{0C27BF58-D2FA-4FF5-9EED-8EC8B29D9CA7}">
      <dgm:prSet/>
      <dgm:spPr/>
      <dgm:t>
        <a:bodyPr/>
        <a:lstStyle/>
        <a:p>
          <a:endParaRPr lang="en-SG" sz="1200"/>
        </a:p>
      </dgm:t>
    </dgm:pt>
    <dgm:pt modelId="{05F4F3FA-8B3B-431C-B05C-E440DF78BCEC}" type="sibTrans" cxnId="{0C27BF58-D2FA-4FF5-9EED-8EC8B29D9CA7}">
      <dgm:prSet/>
      <dgm:spPr/>
      <dgm:t>
        <a:bodyPr/>
        <a:lstStyle/>
        <a:p>
          <a:endParaRPr lang="en-SG" sz="1200"/>
        </a:p>
      </dgm:t>
    </dgm:pt>
    <dgm:pt modelId="{22FA0F8A-041C-486F-94EE-C54D8822D1EA}">
      <dgm:prSet phldrT="[Text]" custT="1"/>
      <dgm:spPr/>
      <dgm:t>
        <a:bodyPr/>
        <a:lstStyle/>
        <a:p>
          <a:pPr algn="l">
            <a:lnSpc>
              <a:spcPct val="150000"/>
            </a:lnSpc>
          </a:pPr>
          <a:r>
            <a:rPr lang="en-US" altLang="zh-CN" sz="2000" b="1" dirty="0">
              <a:latin typeface="+mn-lt"/>
              <a:ea typeface="华文中宋" panose="02010600040101010101" pitchFamily="2" charset="-122"/>
            </a:rPr>
            <a:t>Facebook</a:t>
          </a:r>
          <a:endParaRPr lang="en-SG" sz="2000" b="1" dirty="0">
            <a:latin typeface="+mn-lt"/>
            <a:ea typeface="华文中宋" panose="02010600040101010101" pitchFamily="2" charset="-122"/>
          </a:endParaRPr>
        </a:p>
      </dgm:t>
    </dgm:pt>
    <dgm:pt modelId="{0446960C-FDDB-4F1A-93B5-1DF9DF61E37C}" type="parTrans" cxnId="{A62765B0-B97E-43D2-9AB6-C31F3317F8C8}">
      <dgm:prSet/>
      <dgm:spPr/>
      <dgm:t>
        <a:bodyPr/>
        <a:lstStyle/>
        <a:p>
          <a:endParaRPr lang="en-SG" sz="1200"/>
        </a:p>
      </dgm:t>
    </dgm:pt>
    <dgm:pt modelId="{B664E632-2575-4A83-B70F-67812AE10DA4}" type="sibTrans" cxnId="{A62765B0-B97E-43D2-9AB6-C31F3317F8C8}">
      <dgm:prSet/>
      <dgm:spPr/>
      <dgm:t>
        <a:bodyPr/>
        <a:lstStyle/>
        <a:p>
          <a:endParaRPr lang="en-SG" sz="1200"/>
        </a:p>
      </dgm:t>
    </dgm:pt>
    <dgm:pt modelId="{59F8E917-7A4C-4B7F-83CA-5E800961A7B4}">
      <dgm:prSet phldrT="[Text]" custT="1"/>
      <dgm:spPr/>
      <dgm:t>
        <a:bodyPr/>
        <a:lstStyle/>
        <a:p>
          <a:pPr algn="l">
            <a:lnSpc>
              <a:spcPct val="90000"/>
            </a:lnSpc>
          </a:pPr>
          <a:r>
            <a: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rPr>
            <a:t>社交媒體</a:t>
          </a:r>
          <a:endParaRPr lang="en-SG" sz="2400" b="1" dirty="0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9B618B9E-6852-464F-99E5-775595CDD1AA}" type="parTrans" cxnId="{ACA56E90-AC5D-4944-9540-B94C3A7E9796}">
      <dgm:prSet/>
      <dgm:spPr/>
      <dgm:t>
        <a:bodyPr/>
        <a:lstStyle/>
        <a:p>
          <a:endParaRPr lang="en-SG" sz="1200"/>
        </a:p>
      </dgm:t>
    </dgm:pt>
    <dgm:pt modelId="{6471CF9C-E110-44A8-AB1E-9599CFF1E057}" type="sibTrans" cxnId="{ACA56E90-AC5D-4944-9540-B94C3A7E9796}">
      <dgm:prSet/>
      <dgm:spPr/>
      <dgm:t>
        <a:bodyPr/>
        <a:lstStyle/>
        <a:p>
          <a:endParaRPr lang="en-SG" sz="1200"/>
        </a:p>
      </dgm:t>
    </dgm:pt>
    <dgm:pt modelId="{5A975311-37B3-4299-979F-95CE323F532D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altLang="zh-CN" sz="2000" b="1" dirty="0">
              <a:latin typeface="+mn-lt"/>
              <a:ea typeface="华文中宋" panose="02010600040101010101" pitchFamily="2" charset="-122"/>
            </a:rPr>
            <a:t>YouTube</a:t>
          </a:r>
          <a:endParaRPr lang="en-SG" sz="2000" b="1" dirty="0">
            <a:latin typeface="+mn-lt"/>
            <a:ea typeface="华文中宋" panose="02010600040101010101" pitchFamily="2" charset="-122"/>
          </a:endParaRPr>
        </a:p>
      </dgm:t>
    </dgm:pt>
    <dgm:pt modelId="{E75F7906-8868-45CA-B8C0-930C5B2D27C8}" type="parTrans" cxnId="{6F7C2DFD-2F25-481E-A189-346C6EA95506}">
      <dgm:prSet/>
      <dgm:spPr/>
      <dgm:t>
        <a:bodyPr/>
        <a:lstStyle/>
        <a:p>
          <a:endParaRPr lang="en-SG"/>
        </a:p>
      </dgm:t>
    </dgm:pt>
    <dgm:pt modelId="{6057C3CA-EF7A-4A65-86CD-9E644D030129}" type="sibTrans" cxnId="{6F7C2DFD-2F25-481E-A189-346C6EA95506}">
      <dgm:prSet/>
      <dgm:spPr/>
      <dgm:t>
        <a:bodyPr/>
        <a:lstStyle/>
        <a:p>
          <a:endParaRPr lang="en-SG"/>
        </a:p>
      </dgm:t>
    </dgm:pt>
    <dgm:pt modelId="{36D97879-C856-468D-B34E-86E0E7B474AE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altLang="zh-CN" sz="2000" b="1" dirty="0">
              <a:latin typeface="+mn-lt"/>
              <a:ea typeface="华文中宋" panose="02010600040101010101" pitchFamily="2" charset="-122"/>
            </a:rPr>
            <a:t>Bilibili</a:t>
          </a:r>
          <a:endParaRPr lang="en-SG" sz="2000" b="1" dirty="0">
            <a:latin typeface="+mn-lt"/>
            <a:ea typeface="华文中宋" panose="02010600040101010101" pitchFamily="2" charset="-122"/>
          </a:endParaRPr>
        </a:p>
      </dgm:t>
    </dgm:pt>
    <dgm:pt modelId="{B14776CE-D86B-424F-977B-0C38A6E2F0DD}" type="parTrans" cxnId="{C0C026DD-DB15-4DD2-8034-B071AA95B5AE}">
      <dgm:prSet/>
      <dgm:spPr/>
      <dgm:t>
        <a:bodyPr/>
        <a:lstStyle/>
        <a:p>
          <a:endParaRPr lang="en-SG"/>
        </a:p>
      </dgm:t>
    </dgm:pt>
    <dgm:pt modelId="{931E7201-DDBF-4AF1-97E8-DB9BCAE0C36C}" type="sibTrans" cxnId="{C0C026DD-DB15-4DD2-8034-B071AA95B5AE}">
      <dgm:prSet/>
      <dgm:spPr/>
      <dgm:t>
        <a:bodyPr/>
        <a:lstStyle/>
        <a:p>
          <a:endParaRPr lang="en-SG"/>
        </a:p>
      </dgm:t>
    </dgm:pt>
    <dgm:pt modelId="{8B06D1F3-52C0-437F-8512-3648F9676AB9}">
      <dgm:prSet phldrT="[Text]" custT="1"/>
      <dgm:spPr/>
      <dgm:t>
        <a:bodyPr/>
        <a:lstStyle/>
        <a:p>
          <a:pPr algn="l">
            <a:lnSpc>
              <a:spcPct val="150000"/>
            </a:lnSpc>
          </a:pPr>
          <a:r>
            <a:rPr lang="en-US" altLang="zh-CN" sz="2000" b="1" dirty="0">
              <a:latin typeface="+mn-lt"/>
              <a:ea typeface="华文中宋" panose="02010600040101010101" pitchFamily="2" charset="-122"/>
            </a:rPr>
            <a:t>Ameba IoT Forum</a:t>
          </a:r>
          <a:endParaRPr lang="en-SG" sz="2000" b="1" dirty="0">
            <a:latin typeface="+mn-lt"/>
            <a:ea typeface="华文中宋" panose="02010600040101010101" pitchFamily="2" charset="-122"/>
          </a:endParaRPr>
        </a:p>
      </dgm:t>
    </dgm:pt>
    <dgm:pt modelId="{DA12DE31-FD89-48BC-AB8A-5C0DA8B515AD}" type="sibTrans" cxnId="{0C4F9780-C5D5-4830-887C-9AE60D253810}">
      <dgm:prSet/>
      <dgm:spPr/>
      <dgm:t>
        <a:bodyPr/>
        <a:lstStyle/>
        <a:p>
          <a:endParaRPr lang="en-SG" sz="1200"/>
        </a:p>
      </dgm:t>
    </dgm:pt>
    <dgm:pt modelId="{ECD01D70-E82F-4F8D-8686-3028949A0627}" type="parTrans" cxnId="{0C4F9780-C5D5-4830-887C-9AE60D253810}">
      <dgm:prSet/>
      <dgm:spPr/>
      <dgm:t>
        <a:bodyPr/>
        <a:lstStyle/>
        <a:p>
          <a:endParaRPr lang="en-SG" sz="1200"/>
        </a:p>
      </dgm:t>
    </dgm:pt>
    <dgm:pt modelId="{9EFC3407-1F12-44E0-8629-9336413ECA0F}" type="pres">
      <dgm:prSet presAssocID="{C319499D-279F-423E-9AB3-4D277A6F2AAA}" presName="Name0" presStyleCnt="0">
        <dgm:presLayoutVars>
          <dgm:dir/>
          <dgm:resizeHandles val="exact"/>
        </dgm:presLayoutVars>
      </dgm:prSet>
      <dgm:spPr/>
    </dgm:pt>
    <dgm:pt modelId="{5164B36F-655B-4C82-99AA-193D53A06243}" type="pres">
      <dgm:prSet presAssocID="{292475F6-A133-41FE-A945-72FB8F2B2E09}" presName="node" presStyleLbl="node1" presStyleIdx="0" presStyleCnt="4">
        <dgm:presLayoutVars>
          <dgm:bulletEnabled val="1"/>
        </dgm:presLayoutVars>
      </dgm:prSet>
      <dgm:spPr/>
    </dgm:pt>
    <dgm:pt modelId="{1C0B7061-D096-4AE6-9A09-1EB598DAFE4A}" type="pres">
      <dgm:prSet presAssocID="{5091D455-F685-4CAC-8178-B869D349537E}" presName="sibTrans" presStyleCnt="0"/>
      <dgm:spPr/>
    </dgm:pt>
    <dgm:pt modelId="{599C5F1F-5931-4666-B724-46F3EF4BD5EC}" type="pres">
      <dgm:prSet presAssocID="{C3A0E289-A648-48B9-9583-FBD2ABFC689C}" presName="node" presStyleLbl="node1" presStyleIdx="1" presStyleCnt="4">
        <dgm:presLayoutVars>
          <dgm:bulletEnabled val="1"/>
        </dgm:presLayoutVars>
      </dgm:prSet>
      <dgm:spPr/>
    </dgm:pt>
    <dgm:pt modelId="{1CD5324C-660F-4C72-B1BE-9581024B8D52}" type="pres">
      <dgm:prSet presAssocID="{FC4A42FB-CCDE-473B-957E-0217933F1164}" presName="sibTrans" presStyleCnt="0"/>
      <dgm:spPr/>
    </dgm:pt>
    <dgm:pt modelId="{D324FFC3-3EC0-4D78-9D60-CC3BE82E82CF}" type="pres">
      <dgm:prSet presAssocID="{5CDBD509-A0BA-4AFF-ADB8-DA7D53564E3F}" presName="node" presStyleLbl="node1" presStyleIdx="2" presStyleCnt="4">
        <dgm:presLayoutVars>
          <dgm:bulletEnabled val="1"/>
        </dgm:presLayoutVars>
      </dgm:prSet>
      <dgm:spPr/>
    </dgm:pt>
    <dgm:pt modelId="{125E01B9-37EA-49FD-9628-49666EA13332}" type="pres">
      <dgm:prSet presAssocID="{05F4F3FA-8B3B-431C-B05C-E440DF78BCEC}" presName="sibTrans" presStyleCnt="0"/>
      <dgm:spPr/>
    </dgm:pt>
    <dgm:pt modelId="{8BC38F9E-32E2-4BF6-B83A-8D4F6C1A89AA}" type="pres">
      <dgm:prSet presAssocID="{59F8E917-7A4C-4B7F-83CA-5E800961A7B4}" presName="node" presStyleLbl="node1" presStyleIdx="3" presStyleCnt="4">
        <dgm:presLayoutVars>
          <dgm:bulletEnabled val="1"/>
        </dgm:presLayoutVars>
      </dgm:prSet>
      <dgm:spPr/>
    </dgm:pt>
  </dgm:ptLst>
  <dgm:cxnLst>
    <dgm:cxn modelId="{C2403407-4842-40A3-B84E-B504432642A2}" type="presOf" srcId="{5E4FF1F3-0F54-4CF4-83F6-2D5DA285E2A0}" destId="{599C5F1F-5931-4666-B724-46F3EF4BD5EC}" srcOrd="0" destOrd="1" presId="urn:microsoft.com/office/officeart/2005/8/layout/hList6"/>
    <dgm:cxn modelId="{AB8E0116-42D5-4F31-8F99-E6AA91D214BD}" type="presOf" srcId="{8B06D1F3-52C0-437F-8512-3648F9676AB9}" destId="{D324FFC3-3EC0-4D78-9D60-CC3BE82E82CF}" srcOrd="0" destOrd="2" presId="urn:microsoft.com/office/officeart/2005/8/layout/hList6"/>
    <dgm:cxn modelId="{0FF6641D-4F8B-4828-ABF0-0C6AACB0D49C}" type="presOf" srcId="{C319499D-279F-423E-9AB3-4D277A6F2AAA}" destId="{9EFC3407-1F12-44E0-8629-9336413ECA0F}" srcOrd="0" destOrd="0" presId="urn:microsoft.com/office/officeart/2005/8/layout/hList6"/>
    <dgm:cxn modelId="{0B09BD2B-5961-496A-A1C0-E9F7C8602DB8}" type="presOf" srcId="{22FA0F8A-041C-486F-94EE-C54D8822D1EA}" destId="{D324FFC3-3EC0-4D78-9D60-CC3BE82E82CF}" srcOrd="0" destOrd="1" presId="urn:microsoft.com/office/officeart/2005/8/layout/hList6"/>
    <dgm:cxn modelId="{E3564B3F-6206-47F0-B37A-75B1EA8B64D7}" srcId="{C319499D-279F-423E-9AB3-4D277A6F2AAA}" destId="{292475F6-A133-41FE-A945-72FB8F2B2E09}" srcOrd="0" destOrd="0" parTransId="{456D5E7D-6ACB-473E-9D87-61B549F394EE}" sibTransId="{5091D455-F685-4CAC-8178-B869D349537E}"/>
    <dgm:cxn modelId="{B9071847-12A6-4EFB-8957-AE05BB6DBDCE}" srcId="{C319499D-279F-423E-9AB3-4D277A6F2AAA}" destId="{C3A0E289-A648-48B9-9583-FBD2ABFC689C}" srcOrd="1" destOrd="0" parTransId="{68770B01-B444-4C0F-ADBE-4D8391599FA9}" sibTransId="{FC4A42FB-CCDE-473B-957E-0217933F1164}"/>
    <dgm:cxn modelId="{0C27BF58-D2FA-4FF5-9EED-8EC8B29D9CA7}" srcId="{C319499D-279F-423E-9AB3-4D277A6F2AAA}" destId="{5CDBD509-A0BA-4AFF-ADB8-DA7D53564E3F}" srcOrd="2" destOrd="0" parTransId="{237DD42B-D6B6-4059-8729-FA9A0EECFA31}" sibTransId="{05F4F3FA-8B3B-431C-B05C-E440DF78BCEC}"/>
    <dgm:cxn modelId="{0C4F9780-C5D5-4830-887C-9AE60D253810}" srcId="{5CDBD509-A0BA-4AFF-ADB8-DA7D53564E3F}" destId="{8B06D1F3-52C0-437F-8512-3648F9676AB9}" srcOrd="1" destOrd="0" parTransId="{ECD01D70-E82F-4F8D-8686-3028949A0627}" sibTransId="{DA12DE31-FD89-48BC-AB8A-5C0DA8B515AD}"/>
    <dgm:cxn modelId="{ACA56E90-AC5D-4944-9540-B94C3A7E9796}" srcId="{C319499D-279F-423E-9AB3-4D277A6F2AAA}" destId="{59F8E917-7A4C-4B7F-83CA-5E800961A7B4}" srcOrd="3" destOrd="0" parTransId="{9B618B9E-6852-464F-99E5-775595CDD1AA}" sibTransId="{6471CF9C-E110-44A8-AB1E-9599CFF1E057}"/>
    <dgm:cxn modelId="{A531D796-49FA-4366-BEBA-3CC9C3682006}" type="presOf" srcId="{490604B1-7113-433F-8963-D10AA8EC8858}" destId="{5164B36F-655B-4C82-99AA-193D53A06243}" srcOrd="0" destOrd="1" presId="urn:microsoft.com/office/officeart/2005/8/layout/hList6"/>
    <dgm:cxn modelId="{9D5F77A1-2621-420A-9C6C-519C2D9D9EB0}" type="presOf" srcId="{59F8E917-7A4C-4B7F-83CA-5E800961A7B4}" destId="{8BC38F9E-32E2-4BF6-B83A-8D4F6C1A89AA}" srcOrd="0" destOrd="0" presId="urn:microsoft.com/office/officeart/2005/8/layout/hList6"/>
    <dgm:cxn modelId="{A62765B0-B97E-43D2-9AB6-C31F3317F8C8}" srcId="{5CDBD509-A0BA-4AFF-ADB8-DA7D53564E3F}" destId="{22FA0F8A-041C-486F-94EE-C54D8822D1EA}" srcOrd="0" destOrd="0" parTransId="{0446960C-FDDB-4F1A-93B5-1DF9DF61E37C}" sibTransId="{B664E632-2575-4A83-B70F-67812AE10DA4}"/>
    <dgm:cxn modelId="{FE233EB1-E73C-46B9-AAEA-D1AC0202A141}" type="presOf" srcId="{5A975311-37B3-4299-979F-95CE323F532D}" destId="{8BC38F9E-32E2-4BF6-B83A-8D4F6C1A89AA}" srcOrd="0" destOrd="1" presId="urn:microsoft.com/office/officeart/2005/8/layout/hList6"/>
    <dgm:cxn modelId="{6AFDF3B1-5DFD-4306-AFEE-7C1256E794C4}" type="presOf" srcId="{C3A0E289-A648-48B9-9583-FBD2ABFC689C}" destId="{599C5F1F-5931-4666-B724-46F3EF4BD5EC}" srcOrd="0" destOrd="0" presId="urn:microsoft.com/office/officeart/2005/8/layout/hList6"/>
    <dgm:cxn modelId="{144A3BB7-7B56-4248-BD86-A97F16F29D93}" type="presOf" srcId="{5CDBD509-A0BA-4AFF-ADB8-DA7D53564E3F}" destId="{D324FFC3-3EC0-4D78-9D60-CC3BE82E82CF}" srcOrd="0" destOrd="0" presId="urn:microsoft.com/office/officeart/2005/8/layout/hList6"/>
    <dgm:cxn modelId="{D3579EC1-686B-4D14-AC08-196FCCF7BF91}" type="presOf" srcId="{292475F6-A133-41FE-A945-72FB8F2B2E09}" destId="{5164B36F-655B-4C82-99AA-193D53A06243}" srcOrd="0" destOrd="0" presId="urn:microsoft.com/office/officeart/2005/8/layout/hList6"/>
    <dgm:cxn modelId="{C0C026DD-DB15-4DD2-8034-B071AA95B5AE}" srcId="{59F8E917-7A4C-4B7F-83CA-5E800961A7B4}" destId="{36D97879-C856-468D-B34E-86E0E7B474AE}" srcOrd="1" destOrd="0" parTransId="{B14776CE-D86B-424F-977B-0C38A6E2F0DD}" sibTransId="{931E7201-DDBF-4AF1-97E8-DB9BCAE0C36C}"/>
    <dgm:cxn modelId="{758F71E3-C18C-47B9-9A21-6E51009C2B40}" type="presOf" srcId="{36D97879-C856-468D-B34E-86E0E7B474AE}" destId="{8BC38F9E-32E2-4BF6-B83A-8D4F6C1A89AA}" srcOrd="0" destOrd="2" presId="urn:microsoft.com/office/officeart/2005/8/layout/hList6"/>
    <dgm:cxn modelId="{EE4BB0EE-2E3A-43FB-8DBA-8EF4B49A3C85}" srcId="{292475F6-A133-41FE-A945-72FB8F2B2E09}" destId="{490604B1-7113-433F-8963-D10AA8EC8858}" srcOrd="0" destOrd="0" parTransId="{2CF83197-28CA-4302-9D85-0054FAF0C526}" sibTransId="{A764E4FE-E718-454A-B38D-B42C81D9D0B1}"/>
    <dgm:cxn modelId="{307639F6-6D70-4EA1-9C49-F72E6DBA19D2}" srcId="{C3A0E289-A648-48B9-9583-FBD2ABFC689C}" destId="{5E4FF1F3-0F54-4CF4-83F6-2D5DA285E2A0}" srcOrd="0" destOrd="0" parTransId="{EEAF0840-70D9-4A87-8467-860A2FA628F6}" sibTransId="{82B47128-0D25-49A8-B6FA-066C8B662B69}"/>
    <dgm:cxn modelId="{6F7C2DFD-2F25-481E-A189-346C6EA95506}" srcId="{59F8E917-7A4C-4B7F-83CA-5E800961A7B4}" destId="{5A975311-37B3-4299-979F-95CE323F532D}" srcOrd="0" destOrd="0" parTransId="{E75F7906-8868-45CA-B8C0-930C5B2D27C8}" sibTransId="{6057C3CA-EF7A-4A65-86CD-9E644D030129}"/>
    <dgm:cxn modelId="{04F6A395-821A-4550-9133-27B33B7246F8}" type="presParOf" srcId="{9EFC3407-1F12-44E0-8629-9336413ECA0F}" destId="{5164B36F-655B-4C82-99AA-193D53A06243}" srcOrd="0" destOrd="0" presId="urn:microsoft.com/office/officeart/2005/8/layout/hList6"/>
    <dgm:cxn modelId="{7139A8B3-3D5A-49C6-8738-B6A8845DA5CD}" type="presParOf" srcId="{9EFC3407-1F12-44E0-8629-9336413ECA0F}" destId="{1C0B7061-D096-4AE6-9A09-1EB598DAFE4A}" srcOrd="1" destOrd="0" presId="urn:microsoft.com/office/officeart/2005/8/layout/hList6"/>
    <dgm:cxn modelId="{B0984595-22B1-4707-B171-DD2609D27C74}" type="presParOf" srcId="{9EFC3407-1F12-44E0-8629-9336413ECA0F}" destId="{599C5F1F-5931-4666-B724-46F3EF4BD5EC}" srcOrd="2" destOrd="0" presId="urn:microsoft.com/office/officeart/2005/8/layout/hList6"/>
    <dgm:cxn modelId="{1206F3A9-A7A9-4BEC-8BF0-B36A0B176D1B}" type="presParOf" srcId="{9EFC3407-1F12-44E0-8629-9336413ECA0F}" destId="{1CD5324C-660F-4C72-B1BE-9581024B8D52}" srcOrd="3" destOrd="0" presId="urn:microsoft.com/office/officeart/2005/8/layout/hList6"/>
    <dgm:cxn modelId="{206898F9-C225-4C1C-9247-0E0558A7DAEB}" type="presParOf" srcId="{9EFC3407-1F12-44E0-8629-9336413ECA0F}" destId="{D324FFC3-3EC0-4D78-9D60-CC3BE82E82CF}" srcOrd="4" destOrd="0" presId="urn:microsoft.com/office/officeart/2005/8/layout/hList6"/>
    <dgm:cxn modelId="{EC5FD0BB-8588-4123-B60E-BA6558000F32}" type="presParOf" srcId="{9EFC3407-1F12-44E0-8629-9336413ECA0F}" destId="{125E01B9-37EA-49FD-9628-49666EA13332}" srcOrd="5" destOrd="0" presId="urn:microsoft.com/office/officeart/2005/8/layout/hList6"/>
    <dgm:cxn modelId="{6F796DA7-BA56-4382-A602-7AD8AB44C766}" type="presParOf" srcId="{9EFC3407-1F12-44E0-8629-9336413ECA0F}" destId="{8BC38F9E-32E2-4BF6-B83A-8D4F6C1A89AA}" srcOrd="6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7997E-E0BA-4ED8-8725-4872D3F35D86}">
      <dsp:nvSpPr>
        <dsp:cNvPr id="0" name=""/>
        <dsp:cNvSpPr/>
      </dsp:nvSpPr>
      <dsp:spPr>
        <a:xfrm>
          <a:off x="0" y="11489"/>
          <a:ext cx="7704856" cy="532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100" b="1" kern="1200" dirty="0"/>
            <a:t>Standard SDK</a:t>
          </a:r>
          <a:endParaRPr lang="en-SG" sz="2100" kern="1200" dirty="0"/>
        </a:p>
      </dsp:txBody>
      <dsp:txXfrm>
        <a:off x="25992" y="37481"/>
        <a:ext cx="7652872" cy="480461"/>
      </dsp:txXfrm>
    </dsp:sp>
    <dsp:sp modelId="{61828D2A-5988-4C2D-876F-4CC8A9B2820E}">
      <dsp:nvSpPr>
        <dsp:cNvPr id="0" name=""/>
        <dsp:cNvSpPr/>
      </dsp:nvSpPr>
      <dsp:spPr>
        <a:xfrm>
          <a:off x="0" y="543935"/>
          <a:ext cx="7704856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kumimoji="1" lang="zh-CN" altLang="en-US" sz="2000" b="1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✔</a:t>
          </a:r>
          <a:r>
            <a:rPr kumimoji="1" lang="zh-TW" altLang="en-US" sz="2000" b="1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支持功能</a:t>
          </a:r>
          <a:r>
            <a:rPr kumimoji="1" lang="zh-CN" altLang="en-US" sz="2000" b="1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全面</a:t>
          </a:r>
          <a:endParaRPr lang="en-SG" sz="2000" b="1" kern="1200" dirty="0">
            <a:latin typeface="华文中宋" panose="02010600040101010101" pitchFamily="2" charset="-122"/>
            <a:ea typeface="华文中宋" panose="02010600040101010101" pitchFamily="2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kumimoji="1" lang="zh-CN" altLang="en-US" sz="2000" b="1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✔</a:t>
          </a:r>
          <a:r>
            <a:rPr kumimoji="1" lang="zh-TW" altLang="en-US" sz="2000" b="1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支持多種調試工具</a:t>
          </a:r>
          <a:endParaRPr lang="en-SG" sz="2000" b="1" kern="1200" dirty="0">
            <a:latin typeface="华文中宋" panose="02010600040101010101" pitchFamily="2" charset="-122"/>
            <a:ea typeface="华文中宋" panose="02010600040101010101" pitchFamily="2" charset="-122"/>
          </a:endParaRPr>
        </a:p>
      </dsp:txBody>
      <dsp:txXfrm>
        <a:off x="0" y="543935"/>
        <a:ext cx="7704856" cy="1010160"/>
      </dsp:txXfrm>
    </dsp:sp>
    <dsp:sp modelId="{75710FBE-AAE5-40EC-B2E3-AAAC7C00A648}">
      <dsp:nvSpPr>
        <dsp:cNvPr id="0" name=""/>
        <dsp:cNvSpPr/>
      </dsp:nvSpPr>
      <dsp:spPr>
        <a:xfrm>
          <a:off x="0" y="1554095"/>
          <a:ext cx="7704856" cy="5211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100" b="1" kern="1200" dirty="0"/>
            <a:t>Arduino SDK</a:t>
          </a:r>
          <a:endParaRPr lang="en-SG" sz="2100" kern="1200" dirty="0"/>
        </a:p>
      </dsp:txBody>
      <dsp:txXfrm>
        <a:off x="25440" y="1579535"/>
        <a:ext cx="7653976" cy="470256"/>
      </dsp:txXfrm>
    </dsp:sp>
    <dsp:sp modelId="{9116578E-3072-441C-9672-639187A00C5F}">
      <dsp:nvSpPr>
        <dsp:cNvPr id="0" name=""/>
        <dsp:cNvSpPr/>
      </dsp:nvSpPr>
      <dsp:spPr>
        <a:xfrm>
          <a:off x="0" y="2075231"/>
          <a:ext cx="7704856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kumimoji="1" lang="zh-CN" altLang="en-US" sz="2000" kern="1200" dirty="0"/>
            <a:t>✔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易於使用</a:t>
          </a:r>
          <a:r>
            <a:rPr kumimoji="1"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，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並與Arduino UNO兼容</a:t>
          </a:r>
          <a:endParaRPr lang="en-S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kumimoji="1" lang="zh-CN" altLang="en-US" sz="2000" kern="1200" dirty="0"/>
            <a:t>✔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易於</a:t>
          </a:r>
          <a:r>
            <a:rPr kumimoji="1"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客制化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的</a:t>
          </a:r>
          <a:r>
            <a:rPr kumimoji="1"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程式碼</a:t>
          </a:r>
          <a:endParaRPr lang="en-SG" sz="2000" kern="1200" dirty="0"/>
        </a:p>
      </dsp:txBody>
      <dsp:txXfrm>
        <a:off x="0" y="2075231"/>
        <a:ext cx="7704856" cy="1010160"/>
      </dsp:txXfrm>
    </dsp:sp>
    <dsp:sp modelId="{3284B4F3-CFFA-45D0-844A-56F002FF7A04}">
      <dsp:nvSpPr>
        <dsp:cNvPr id="0" name=""/>
        <dsp:cNvSpPr/>
      </dsp:nvSpPr>
      <dsp:spPr>
        <a:xfrm>
          <a:off x="0" y="3085391"/>
          <a:ext cx="7704856" cy="5211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100" b="1" kern="1200" dirty="0"/>
            <a:t>MicroPython SDK</a:t>
          </a:r>
          <a:endParaRPr lang="en-SG" sz="2100" kern="1200" dirty="0"/>
        </a:p>
      </dsp:txBody>
      <dsp:txXfrm>
        <a:off x="25440" y="3110831"/>
        <a:ext cx="7653976" cy="470256"/>
      </dsp:txXfrm>
    </dsp:sp>
    <dsp:sp modelId="{DB682627-D59F-461D-9B5C-B9B6ABB4A3FC}">
      <dsp:nvSpPr>
        <dsp:cNvPr id="0" name=""/>
        <dsp:cNvSpPr/>
      </dsp:nvSpPr>
      <dsp:spPr>
        <a:xfrm>
          <a:off x="0" y="3606528"/>
          <a:ext cx="7704856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kumimoji="1" lang="zh-CN" altLang="en-US" sz="2000" kern="1200" dirty="0"/>
            <a:t>✔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易於上手</a:t>
          </a:r>
          <a:r>
            <a:rPr kumimoji="1" lang="en-SG" alt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 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只需要上傳一次固件</a:t>
          </a:r>
          <a:endParaRPr kumimoji="1" lang="en-SG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华文中宋" panose="02010600040101010101" pitchFamily="2" charset="-122"/>
            <a:ea typeface="华文中宋" panose="02010600040101010101" pitchFamily="2" charset="-122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kumimoji="1" lang="zh-CN" alt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✔</a:t>
          </a:r>
          <a:r>
            <a:rPr kumimoji="1" lang="zh-TW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使用Python腳本編程</a:t>
          </a:r>
          <a:endParaRPr kumimoji="1" lang="en-SG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华文中宋" panose="02010600040101010101" pitchFamily="2" charset="-122"/>
            <a:ea typeface="华文中宋" panose="02010600040101010101" pitchFamily="2" charset="-122"/>
            <a:cs typeface="+mn-cs"/>
          </a:endParaRPr>
        </a:p>
      </dsp:txBody>
      <dsp:txXfrm>
        <a:off x="0" y="3606528"/>
        <a:ext cx="7704856" cy="101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4B36F-655B-4C82-99AA-193D53A06243}">
      <dsp:nvSpPr>
        <dsp:cNvPr id="0" name=""/>
        <dsp:cNvSpPr/>
      </dsp:nvSpPr>
      <dsp:spPr>
        <a:xfrm rot="16200000">
          <a:off x="-790637" y="792764"/>
          <a:ext cx="3672207" cy="2086678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+mn-lt"/>
              <a:ea typeface="华文中宋" panose="02010600040101010101" pitchFamily="2" charset="-122"/>
            </a:rPr>
            <a:t>相關資料</a:t>
          </a:r>
          <a:endParaRPr lang="en-SG" sz="2400" b="1" kern="1200" dirty="0">
            <a:latin typeface="+mn-lt"/>
            <a:ea typeface="华文中宋" panose="02010600040101010101" pitchFamily="2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b="1" kern="1200" dirty="0">
              <a:latin typeface="+mn-lt"/>
              <a:ea typeface="华文中宋" panose="02010600040101010101" pitchFamily="2" charset="-122"/>
            </a:rPr>
            <a:t>Ameba IoT    </a:t>
          </a:r>
          <a:r>
            <a:rPr lang="zh-CN" altLang="en-US" sz="2000" b="1" kern="1200" dirty="0">
              <a:latin typeface="+mn-lt"/>
              <a:ea typeface="华文中宋" panose="02010600040101010101" pitchFamily="2" charset="-122"/>
            </a:rPr>
            <a:t>官方網站</a:t>
          </a:r>
          <a:endParaRPr lang="en-SG" sz="2000" b="1" kern="1200" dirty="0">
            <a:latin typeface="+mn-lt"/>
            <a:ea typeface="华文中宋" panose="02010600040101010101" pitchFamily="2" charset="-122"/>
          </a:endParaRPr>
        </a:p>
      </dsp:txBody>
      <dsp:txXfrm rot="5400000">
        <a:off x="2127" y="734441"/>
        <a:ext cx="2086678" cy="2203325"/>
      </dsp:txXfrm>
    </dsp:sp>
    <dsp:sp modelId="{599C5F1F-5931-4666-B724-46F3EF4BD5EC}">
      <dsp:nvSpPr>
        <dsp:cNvPr id="0" name=""/>
        <dsp:cNvSpPr/>
      </dsp:nvSpPr>
      <dsp:spPr>
        <a:xfrm rot="16200000">
          <a:off x="1452542" y="792764"/>
          <a:ext cx="3672207" cy="2086678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+mn-lt"/>
              <a:ea typeface="华文中宋" panose="02010600040101010101" pitchFamily="2" charset="-122"/>
            </a:rPr>
            <a:t>程式碼</a:t>
          </a:r>
          <a:endParaRPr lang="en-SG" sz="2400" b="1" kern="1200" dirty="0">
            <a:latin typeface="+mn-lt"/>
            <a:ea typeface="华文中宋" panose="02010600040101010101" pitchFamily="2" charset="-122"/>
          </a:endParaRP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b="1" kern="1200" dirty="0">
              <a:latin typeface="+mn-lt"/>
              <a:ea typeface="华文中宋" panose="02010600040101010101" pitchFamily="2" charset="-122"/>
            </a:rPr>
            <a:t>Ameba IoT GitHub</a:t>
          </a:r>
          <a:endParaRPr lang="en-SG" sz="2000" b="1" kern="1200" dirty="0">
            <a:latin typeface="+mn-lt"/>
            <a:ea typeface="华文中宋" panose="02010600040101010101" pitchFamily="2" charset="-122"/>
          </a:endParaRPr>
        </a:p>
      </dsp:txBody>
      <dsp:txXfrm rot="5400000">
        <a:off x="2245306" y="734441"/>
        <a:ext cx="2086678" cy="2203325"/>
      </dsp:txXfrm>
    </dsp:sp>
    <dsp:sp modelId="{D324FFC3-3EC0-4D78-9D60-CC3BE82E82CF}">
      <dsp:nvSpPr>
        <dsp:cNvPr id="0" name=""/>
        <dsp:cNvSpPr/>
      </dsp:nvSpPr>
      <dsp:spPr>
        <a:xfrm rot="16200000">
          <a:off x="3695721" y="792764"/>
          <a:ext cx="3672207" cy="2086678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+mn-lt"/>
              <a:ea typeface="华文中宋" panose="02010600040101010101" pitchFamily="2" charset="-122"/>
            </a:rPr>
            <a:t>提問通道</a:t>
          </a:r>
          <a:endParaRPr lang="en-SG" sz="2400" b="1" kern="1200" dirty="0">
            <a:latin typeface="+mn-lt"/>
            <a:ea typeface="华文中宋" panose="02010600040101010101" pitchFamily="2" charset="-122"/>
          </a:endParaRP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b="1" kern="1200" dirty="0">
              <a:latin typeface="+mn-lt"/>
              <a:ea typeface="华文中宋" panose="02010600040101010101" pitchFamily="2" charset="-122"/>
            </a:rPr>
            <a:t>Facebook</a:t>
          </a:r>
          <a:endParaRPr lang="en-SG" sz="2000" b="1" kern="1200" dirty="0">
            <a:latin typeface="+mn-lt"/>
            <a:ea typeface="华文中宋" panose="02010600040101010101" pitchFamily="2" charset="-122"/>
          </a:endParaRP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b="1" kern="1200" dirty="0">
              <a:latin typeface="+mn-lt"/>
              <a:ea typeface="华文中宋" panose="02010600040101010101" pitchFamily="2" charset="-122"/>
            </a:rPr>
            <a:t>Ameba IoT Forum</a:t>
          </a:r>
          <a:endParaRPr lang="en-SG" sz="2000" b="1" kern="1200" dirty="0">
            <a:latin typeface="+mn-lt"/>
            <a:ea typeface="华文中宋" panose="02010600040101010101" pitchFamily="2" charset="-122"/>
          </a:endParaRPr>
        </a:p>
      </dsp:txBody>
      <dsp:txXfrm rot="5400000">
        <a:off x="4488485" y="734441"/>
        <a:ext cx="2086678" cy="2203325"/>
      </dsp:txXfrm>
    </dsp:sp>
    <dsp:sp modelId="{8BC38F9E-32E2-4BF6-B83A-8D4F6C1A89AA}">
      <dsp:nvSpPr>
        <dsp:cNvPr id="0" name=""/>
        <dsp:cNvSpPr/>
      </dsp:nvSpPr>
      <dsp:spPr>
        <a:xfrm rot="16200000">
          <a:off x="5938901" y="792764"/>
          <a:ext cx="3672207" cy="2086678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华文中宋" panose="02010600040101010101" pitchFamily="2" charset="-122"/>
              <a:ea typeface="华文中宋" panose="02010600040101010101" pitchFamily="2" charset="-122"/>
            </a:rPr>
            <a:t>社交媒體</a:t>
          </a:r>
          <a:endParaRPr lang="en-SG" sz="2400" b="1" kern="1200" dirty="0">
            <a:latin typeface="华文中宋" panose="02010600040101010101" pitchFamily="2" charset="-122"/>
            <a:ea typeface="华文中宋" panose="02010600040101010101" pitchFamily="2" charset="-122"/>
          </a:endParaRPr>
        </a:p>
        <a:p>
          <a:pPr marL="228600" lvl="1" indent="-228600" algn="just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b="1" kern="1200" dirty="0">
              <a:latin typeface="+mn-lt"/>
              <a:ea typeface="华文中宋" panose="02010600040101010101" pitchFamily="2" charset="-122"/>
            </a:rPr>
            <a:t>YouTube</a:t>
          </a:r>
          <a:endParaRPr lang="en-SG" sz="2000" b="1" kern="1200" dirty="0">
            <a:latin typeface="+mn-lt"/>
            <a:ea typeface="华文中宋" panose="02010600040101010101" pitchFamily="2" charset="-122"/>
          </a:endParaRPr>
        </a:p>
        <a:p>
          <a:pPr marL="228600" lvl="1" indent="-228600" algn="just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b="1" kern="1200" dirty="0">
              <a:latin typeface="+mn-lt"/>
              <a:ea typeface="华文中宋" panose="02010600040101010101" pitchFamily="2" charset="-122"/>
            </a:rPr>
            <a:t>Bilibili</a:t>
          </a:r>
          <a:endParaRPr lang="en-SG" sz="2000" b="1" kern="1200" dirty="0">
            <a:latin typeface="+mn-lt"/>
            <a:ea typeface="华文中宋" panose="02010600040101010101" pitchFamily="2" charset="-122"/>
          </a:endParaRPr>
        </a:p>
      </dsp:txBody>
      <dsp:txXfrm rot="5400000">
        <a:off x="6731665" y="734441"/>
        <a:ext cx="2086678" cy="2203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CB9A1A0-681E-4807-BCB9-8070410EF2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2354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6D12CA6-554D-475D-919C-123C24E5855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9300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3759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4463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1860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None/>
            </a:pPr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6541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600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TW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9352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270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3093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2279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8269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119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68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3631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682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0541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4330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4203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9076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fld id="{496F2CD8-169B-40E5-9D45-A7A02803BA1B}" type="slidenum">
              <a:rPr lang="en-US" altLang="zh-TW" smtClean="0"/>
              <a:pPr/>
              <a:t>27</a:t>
            </a:fld>
            <a:endParaRPr lang="en-US" altLang="zh-TW" dirty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990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None/>
            </a:pPr>
            <a:endParaRPr lang="en-US" sz="1200" b="1" dirty="0">
              <a:solidFill>
                <a:prstClr val="black"/>
              </a:solidFill>
              <a:latin typeface="+mn-lt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847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015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1917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873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0532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5967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12CA6-554D-475D-919C-123C24E58552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8662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表頭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62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投影片編號版面配置區 5"/>
          <p:cNvSpPr txBox="1">
            <a:spLocks/>
          </p:cNvSpPr>
          <p:nvPr userDrawn="1"/>
        </p:nvSpPr>
        <p:spPr>
          <a:xfrm>
            <a:off x="4141788" y="6529388"/>
            <a:ext cx="935037" cy="328612"/>
          </a:xfrm>
          <a:prstGeom prst="rect">
            <a:avLst/>
          </a:prstGeom>
        </p:spPr>
        <p:txBody>
          <a:bodyPr/>
          <a:lstStyle>
            <a:lvl1pPr>
              <a:defRPr kumimoji="1" sz="100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fld id="{7249F451-FE42-4573-8C2E-6624544971D3}" type="slidenum">
              <a:rPr lang="zh-TW" altLang="en-US" sz="1200" b="1" smtClean="0">
                <a:latin typeface="Calibri" pitchFamily="34" charset="0"/>
              </a:rPr>
              <a:pPr algn="ctr" eaLnBrk="1" hangingPunct="1">
                <a:defRPr/>
              </a:pPr>
              <a:t>‹#›</a:t>
            </a:fld>
            <a:endParaRPr lang="zh-TW" altLang="en-US" sz="1200" b="1">
              <a:latin typeface="Calibri" pitchFamily="34" charset="0"/>
            </a:endParaRPr>
          </a:p>
        </p:txBody>
      </p:sp>
      <p:sp>
        <p:nvSpPr>
          <p:cNvPr id="19" name="日期版面配置區 3"/>
          <p:cNvSpPr txBox="1">
            <a:spLocks/>
          </p:cNvSpPr>
          <p:nvPr userDrawn="1"/>
        </p:nvSpPr>
        <p:spPr>
          <a:xfrm>
            <a:off x="34925" y="6529388"/>
            <a:ext cx="3313113" cy="292100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100" dirty="0"/>
              <a:t>Copyright © 20</a:t>
            </a:r>
            <a:r>
              <a:rPr lang="en-US" altLang="zh-TW" sz="1100" dirty="0"/>
              <a:t>19</a:t>
            </a:r>
            <a:r>
              <a:rPr lang="en-US" altLang="en-US" sz="1100" dirty="0"/>
              <a:t> Realtek Semiconductor Corp</a:t>
            </a:r>
            <a:endParaRPr lang="zh-TW" altLang="en-US" sz="11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78904"/>
            <a:ext cx="8569325" cy="6858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980728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0"/>
          </p:nvPr>
        </p:nvSpPr>
        <p:spPr>
          <a:xfrm>
            <a:off x="611560" y="1484784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idx="11"/>
          </p:nvPr>
        </p:nvSpPr>
        <p:spPr>
          <a:xfrm>
            <a:off x="611560" y="1988840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2"/>
          </p:nvPr>
        </p:nvSpPr>
        <p:spPr>
          <a:xfrm>
            <a:off x="611560" y="2492896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11" name="內容版面配置區 2"/>
          <p:cNvSpPr>
            <a:spLocks noGrp="1"/>
          </p:cNvSpPr>
          <p:nvPr>
            <p:ph idx="13"/>
          </p:nvPr>
        </p:nvSpPr>
        <p:spPr>
          <a:xfrm>
            <a:off x="611560" y="2996952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4"/>
          </p:nvPr>
        </p:nvSpPr>
        <p:spPr>
          <a:xfrm>
            <a:off x="611560" y="3501008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13" name="內容版面配置區 2"/>
          <p:cNvSpPr>
            <a:spLocks noGrp="1"/>
          </p:cNvSpPr>
          <p:nvPr>
            <p:ph idx="15"/>
          </p:nvPr>
        </p:nvSpPr>
        <p:spPr>
          <a:xfrm>
            <a:off x="611560" y="4005064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14" name="內容版面配置區 2"/>
          <p:cNvSpPr>
            <a:spLocks noGrp="1"/>
          </p:cNvSpPr>
          <p:nvPr>
            <p:ph idx="16"/>
          </p:nvPr>
        </p:nvSpPr>
        <p:spPr>
          <a:xfrm>
            <a:off x="611560" y="4509120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15" name="內容版面配置區 2"/>
          <p:cNvSpPr>
            <a:spLocks noGrp="1"/>
          </p:cNvSpPr>
          <p:nvPr>
            <p:ph idx="17"/>
          </p:nvPr>
        </p:nvSpPr>
        <p:spPr>
          <a:xfrm>
            <a:off x="611560" y="5013176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16" name="內容版面配置區 2"/>
          <p:cNvSpPr>
            <a:spLocks noGrp="1"/>
          </p:cNvSpPr>
          <p:nvPr>
            <p:ph idx="18"/>
          </p:nvPr>
        </p:nvSpPr>
        <p:spPr>
          <a:xfrm>
            <a:off x="611560" y="5517232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  <p:sp>
        <p:nvSpPr>
          <p:cNvPr id="17" name="內容版面配置區 2"/>
          <p:cNvSpPr>
            <a:spLocks noGrp="1"/>
          </p:cNvSpPr>
          <p:nvPr>
            <p:ph idx="19"/>
          </p:nvPr>
        </p:nvSpPr>
        <p:spPr>
          <a:xfrm>
            <a:off x="611560" y="6021288"/>
            <a:ext cx="8281864" cy="360040"/>
          </a:xfrm>
        </p:spPr>
        <p:txBody>
          <a:bodyPr/>
          <a:lstStyle>
            <a:lvl1pPr marL="342900" indent="-342900">
              <a:buClr>
                <a:srgbClr val="669900"/>
              </a:buClr>
              <a:buFont typeface="Wingdings" panose="05000000000000000000" pitchFamily="2" charset="2"/>
              <a:buChar char="n"/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buClr>
                <a:srgbClr val="669900"/>
              </a:buClr>
              <a:defRPr>
                <a:latin typeface="+mn-lt"/>
              </a:defRPr>
            </a:lvl2pPr>
            <a:lvl3pPr>
              <a:buClr>
                <a:srgbClr val="669900"/>
              </a:buClr>
              <a:defRPr>
                <a:latin typeface="+mn-lt"/>
              </a:defRPr>
            </a:lvl3pPr>
            <a:lvl4pPr>
              <a:buClr>
                <a:srgbClr val="669900"/>
              </a:buClr>
              <a:defRPr>
                <a:latin typeface="+mn-lt"/>
              </a:defRPr>
            </a:lvl4pPr>
            <a:lvl5pPr>
              <a:buClr>
                <a:srgbClr val="669900"/>
              </a:buClr>
              <a:defRPr>
                <a:latin typeface="+mn-lt"/>
              </a:defRPr>
            </a:lvl5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49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46" name="Rectangle 22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32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908050"/>
            <a:ext cx="8640763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79375"/>
            <a:ext cx="78501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85" r:id="rId3"/>
  </p:sldLayoutIdLst>
  <p:transition>
    <p:zoom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Calibri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Calibri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Calibri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90000"/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8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80000"/>
        <a:buFont typeface="Wingdings" pitchFamily="2" charset="2"/>
        <a:buChar char="q"/>
        <a:defRPr kumimoji="1">
          <a:solidFill>
            <a:schemeClr val="tx1"/>
          </a:solidFill>
          <a:latin typeface="+mn-lt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75000"/>
        <a:buFont typeface="Courier New" panose="02070309020205020404" pitchFamily="49" charset="0"/>
        <a:buChar char="o"/>
        <a:defRPr kumimoji="1" sz="1800">
          <a:solidFill>
            <a:schemeClr val="tx1"/>
          </a:solidFill>
          <a:latin typeface="+mn-lt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70000"/>
        <a:buFont typeface="Wingdings" pitchFamily="2" charset="2"/>
        <a:buChar char="Ø"/>
        <a:defRPr kumimoji="1" sz="1800">
          <a:solidFill>
            <a:schemeClr val="tx1"/>
          </a:solidFill>
          <a:latin typeface="+mn-lt"/>
          <a:ea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CC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CC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CC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CC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46" name="Rectangle 22"/>
          <p:cNvSpPr>
            <a:spLocks noChangeArrowheads="1"/>
          </p:cNvSpPr>
          <p:nvPr userDrawn="1"/>
        </p:nvSpPr>
        <p:spPr bwMode="auto">
          <a:xfrm>
            <a:off x="76200" y="76200"/>
            <a:ext cx="77724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400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Osaka" charset="-128"/>
            </a:endParaRPr>
          </a:p>
        </p:txBody>
      </p:sp>
      <p:sp>
        <p:nvSpPr>
          <p:cNvPr id="1032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908050"/>
            <a:ext cx="8640763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79375"/>
            <a:ext cx="78501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91567858"/>
      </p:ext>
    </p:extLst>
  </p:cSld>
  <p:clrMap bg1="lt1" tx1="dk1" bg2="lt2" tx2="dk2" accent1="accent1" accent2="accent2" accent3="accent3" accent4="accent4" accent5="accent5" accent6="accent6" hlink="hlink" folHlink="folHlink"/>
  <p:transition>
    <p:zoom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Calibri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Calibri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Calibri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90000"/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8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80000"/>
        <a:buFont typeface="Wingdings" pitchFamily="2" charset="2"/>
        <a:buChar char="q"/>
        <a:defRPr kumimoji="1">
          <a:solidFill>
            <a:schemeClr val="tx1"/>
          </a:solidFill>
          <a:latin typeface="+mn-lt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75000"/>
        <a:buFont typeface="Courier New" panose="02070309020205020404" pitchFamily="49" charset="0"/>
        <a:buChar char="o"/>
        <a:defRPr kumimoji="1" sz="1800">
          <a:solidFill>
            <a:schemeClr val="tx1"/>
          </a:solidFill>
          <a:latin typeface="+mn-lt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SzPct val="70000"/>
        <a:buFont typeface="Wingdings" pitchFamily="2" charset="2"/>
        <a:buChar char="Ø"/>
        <a:defRPr kumimoji="1" sz="1800">
          <a:solidFill>
            <a:schemeClr val="tx1"/>
          </a:solidFill>
          <a:latin typeface="+mn-lt"/>
          <a:ea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CC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CC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CC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CC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biot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ithub.com/ambiot/ambd_sdk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ithub.com/ambiot/ambd_arduin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ebaiot.com/zh/amebad-arduino-peripherals-examples/" TargetMode="External"/><Relationship Id="rId4" Type="http://schemas.openxmlformats.org/officeDocument/2006/relationships/hyperlink" Target="https://www.amebaiot.com/zh/rtl8722dm-arduino-online-api-documents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31.png"/><Relationship Id="rId4" Type="http://schemas.openxmlformats.org/officeDocument/2006/relationships/image" Target="../media/image20.sv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7.png"/><Relationship Id="rId4" Type="http://schemas.openxmlformats.org/officeDocument/2006/relationships/hyperlink" Target="https://github.com/ambiot/ambd_micropyth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6.svg"/><Relationship Id="rId5" Type="http://schemas.openxmlformats.org/officeDocument/2006/relationships/image" Target="../media/image20.svg"/><Relationship Id="rId10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baiot.com/en/cloud-getting-started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biot/ambd_sdk" TargetMode="External"/><Relationship Id="rId13" Type="http://schemas.openxmlformats.org/officeDocument/2006/relationships/image" Target="../media/image42.png"/><Relationship Id="rId18" Type="http://schemas.openxmlformats.org/officeDocument/2006/relationships/image" Target="../media/image4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www.facebook.com/groups/AmebaIoT/" TargetMode="External"/><Relationship Id="rId17" Type="http://schemas.openxmlformats.org/officeDocument/2006/relationships/hyperlink" Target="https://www.youtube.com/channel/UCplqTUNYZEoIKs0nAWf9DCQ" TargetMode="External"/><Relationship Id="rId2" Type="http://schemas.openxmlformats.org/officeDocument/2006/relationships/notesSlide" Target="../notesSlides/notesSlide24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1.jpe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3.png"/><Relationship Id="rId10" Type="http://schemas.openxmlformats.org/officeDocument/2006/relationships/hyperlink" Target="https://www.amebaiot.com/en/" TargetMode="External"/><Relationship Id="rId19" Type="http://schemas.openxmlformats.org/officeDocument/2006/relationships/image" Target="../media/image4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0.png"/><Relationship Id="rId14" Type="http://schemas.openxmlformats.org/officeDocument/2006/relationships/hyperlink" Target="https://forum.amebaio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ebaiot.com/zh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ebaiot.com/zh/control-mcu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ebaiot.com/zh/amebad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665A4-2D8A-4565-A463-0477DC4D5532}"/>
              </a:ext>
            </a:extLst>
          </p:cNvPr>
          <p:cNvSpPr/>
          <p:nvPr/>
        </p:nvSpPr>
        <p:spPr>
          <a:xfrm>
            <a:off x="683568" y="1982450"/>
            <a:ext cx="7776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開發板</a:t>
            </a:r>
            <a:r>
              <a:rPr lang="en-SG" altLang="zh-CN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101</a:t>
            </a:r>
            <a:endParaRPr lang="en-SG" sz="4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676AD4-A892-4BBF-B839-4048ADF10678}"/>
              </a:ext>
            </a:extLst>
          </p:cNvPr>
          <p:cNvSpPr/>
          <p:nvPr/>
        </p:nvSpPr>
        <p:spPr>
          <a:xfrm>
            <a:off x="3923928" y="5151675"/>
            <a:ext cx="51579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AmebaIoT 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官網鏈接</a:t>
            </a:r>
            <a:r>
              <a:rPr lang="en-SG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: 	</a:t>
            </a:r>
            <a:r>
              <a:rPr lang="en-SG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http://bit.ly/ambiot1</a:t>
            </a:r>
          </a:p>
          <a:p>
            <a:endParaRPr lang="en-SG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SG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AmebaIoT GitHub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鏈接：</a:t>
            </a:r>
            <a:endParaRPr lang="en-SG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SG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SG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http://bit.ly/ambiot2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986B0-3C43-427C-9BC9-9D5EB1BBF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791" y="5151675"/>
            <a:ext cx="70062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2C1B9-C1B9-459B-AC24-07BC9AE14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089" y="6041520"/>
            <a:ext cx="705321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RTL8722DM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開發板硬體資訊</a:t>
            </a:r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E5FF7-8198-4504-9722-CD84DF3F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255"/>
            <a:ext cx="3240753" cy="2088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F14745-A15C-422F-A7F1-B33EAD115A25}"/>
              </a:ext>
            </a:extLst>
          </p:cNvPr>
          <p:cNvSpPr txBox="1"/>
          <p:nvPr/>
        </p:nvSpPr>
        <p:spPr>
          <a:xfrm>
            <a:off x="4369296" y="1188482"/>
            <a:ext cx="4536504" cy="90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  <a:defRPr sz="2000">
                <a:latin typeface="+mn-lt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buSzPct val="80000"/>
              <a:buFont typeface="Wingdings" pitchFamily="2" charset="2"/>
              <a:buChar char="q"/>
              <a:defRPr>
                <a:latin typeface="+mn-lt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sz="1800">
                <a:latin typeface="+mn-lt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rgbClr val="669900"/>
              </a:buClr>
              <a:buSzPct val="70000"/>
              <a:buFont typeface="Wingdings" pitchFamily="2" charset="2"/>
              <a:buChar char="Ø"/>
              <a:defRPr sz="1800">
                <a:latin typeface="+mn-lt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SG" sz="5400" dirty="0">
                <a:solidFill>
                  <a:schemeClr val="tx2"/>
                </a:solidFill>
              </a:rPr>
              <a:t>Module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4DE22-E2BC-49BE-BA3B-0A9B9A68176C}"/>
              </a:ext>
            </a:extLst>
          </p:cNvPr>
          <p:cNvSpPr/>
          <p:nvPr/>
        </p:nvSpPr>
        <p:spPr bwMode="auto">
          <a:xfrm>
            <a:off x="1619672" y="1471682"/>
            <a:ext cx="1152128" cy="7759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509E13-2F7F-461D-A1AC-C86E59350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8"/>
          <a:stretch/>
        </p:blipFill>
        <p:spPr>
          <a:xfrm>
            <a:off x="1716110" y="2929320"/>
            <a:ext cx="2111380" cy="161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D2B55D-853F-4EFE-83C9-036D2D4A8033}"/>
              </a:ext>
            </a:extLst>
          </p:cNvPr>
          <p:cNvSpPr txBox="1"/>
          <p:nvPr/>
        </p:nvSpPr>
        <p:spPr>
          <a:xfrm>
            <a:off x="4370690" y="3717032"/>
            <a:ext cx="477331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  <a:defRPr sz="2000">
                <a:latin typeface="+mn-lt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buSzPct val="80000"/>
              <a:buFont typeface="Wingdings" pitchFamily="2" charset="2"/>
              <a:buChar char="q"/>
              <a:defRPr>
                <a:latin typeface="+mn-lt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sz="1800">
                <a:latin typeface="+mn-lt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rgbClr val="669900"/>
              </a:buClr>
              <a:buSzPct val="70000"/>
              <a:buFont typeface="Wingdings" pitchFamily="2" charset="2"/>
              <a:buChar char="Ø"/>
              <a:defRPr sz="1800">
                <a:latin typeface="+mn-lt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9pPr>
          </a:lstStyle>
          <a:p>
            <a:r>
              <a:rPr lang="en-SG" dirty="0">
                <a:latin typeface="华文中宋" panose="02010600040101010101" pitchFamily="2" charset="-122"/>
                <a:ea typeface="华文中宋" panose="02010600040101010101" pitchFamily="2" charset="-122"/>
              </a:rPr>
              <a:t>2.4GHz / 5GHz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双频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为用户提供更多选择</a:t>
            </a:r>
          </a:p>
          <a:p>
            <a:pPr lvl="1"/>
            <a:endParaRPr lang="en-SG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SG" dirty="0">
                <a:latin typeface="华文中宋" panose="02010600040101010101" pitchFamily="2" charset="-122"/>
                <a:ea typeface="华文中宋" panose="02010600040101010101" pitchFamily="2" charset="-122"/>
              </a:rPr>
              <a:t>BLE5.0</a:t>
            </a:r>
          </a:p>
          <a:p>
            <a:pPr lvl="1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低功耗</a:t>
            </a:r>
            <a:endParaRPr lang="en-SG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傳輸速率和距離提升</a:t>
            </a:r>
            <a:endParaRPr lang="en-SG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廣播模式信息容量提升</a:t>
            </a:r>
            <a:endParaRPr lang="en-SG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D0FF-96C0-4104-99B9-F58E3EA916F1}"/>
              </a:ext>
            </a:extLst>
          </p:cNvPr>
          <p:cNvSpPr txBox="1"/>
          <p:nvPr/>
        </p:nvSpPr>
        <p:spPr>
          <a:xfrm>
            <a:off x="4386242" y="2098413"/>
            <a:ext cx="4536504" cy="154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  <a:defRPr sz="2000">
                <a:latin typeface="+mn-lt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buSzPct val="80000"/>
              <a:buFont typeface="Wingdings" pitchFamily="2" charset="2"/>
              <a:buChar char="q"/>
              <a:defRPr>
                <a:latin typeface="+mn-lt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sz="1800">
                <a:latin typeface="+mn-lt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rgbClr val="669900"/>
              </a:buClr>
              <a:buSzPct val="70000"/>
              <a:buFont typeface="Wingdings" pitchFamily="2" charset="2"/>
              <a:buChar char="Ø"/>
              <a:defRPr sz="1800">
                <a:latin typeface="+mn-lt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無綫網絡 </a:t>
            </a:r>
            <a:r>
              <a:rPr lang="en-SG" dirty="0">
                <a:latin typeface="华文中宋" panose="02010600040101010101" pitchFamily="2" charset="-122"/>
                <a:ea typeface="华文中宋" panose="02010600040101010101" pitchFamily="2" charset="-122"/>
              </a:rPr>
              <a:t>+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藍牙低能耗模組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模組核心功能</a:t>
            </a:r>
            <a:endParaRPr lang="en-SG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SG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PCB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板載 </a:t>
            </a:r>
            <a:r>
              <a:rPr lang="en-SG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/ IPEX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天綫</a:t>
            </a:r>
            <a:endParaRPr lang="en-SG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模組自帶 </a:t>
            </a:r>
            <a:r>
              <a:rPr lang="en-SG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Flash</a:t>
            </a:r>
            <a:endParaRPr lang="en-SG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87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</a:t>
            </a:r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5" y="836712"/>
            <a:ext cx="8569077" cy="360040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三大開源軟體開發工具包</a:t>
            </a:r>
            <a:endParaRPr lang="en-SG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02EAB6F-CA64-46AB-875C-EE373F378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016985"/>
              </p:ext>
            </p:extLst>
          </p:nvPr>
        </p:nvGraphicFramePr>
        <p:xfrm>
          <a:off x="827522" y="1393110"/>
          <a:ext cx="7704856" cy="462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AutoShape 2">
            <a:extLst>
              <a:ext uri="{FF2B5EF4-FFF2-40B4-BE49-F238E27FC236}">
                <a16:creationId xmlns:a16="http://schemas.microsoft.com/office/drawing/2014/main" id="{03490936-3251-4ED5-87C9-84ECEAE500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52" name="Picture 4">
            <a:hlinkClick r:id="rId8"/>
            <a:extLst>
              <a:ext uri="{FF2B5EF4-FFF2-40B4-BE49-F238E27FC236}">
                <a16:creationId xmlns:a16="http://schemas.microsoft.com/office/drawing/2014/main" id="{A801B663-A616-4298-A6F1-2DD5ADFAB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378" y="836712"/>
            <a:ext cx="484390" cy="4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38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軟體開發平臺（一） 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Standard SDK</a:t>
            </a:r>
            <a:endParaRPr lang="en-US" dirty="0">
              <a:ea typeface="华文中宋" panose="020106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496944" cy="5616624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  <a:ea typeface="华文中宋" panose="02010600040101010101" pitchFamily="2" charset="-122"/>
              </a:rPr>
              <a:t>Standard SDK Release Version (GCC or IAR)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支持功能</a:t>
            </a: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全面</a:t>
            </a:r>
            <a:endParaRPr lang="en-US" sz="22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擁有</a:t>
            </a: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大部分的</a:t>
            </a:r>
            <a:r>
              <a:rPr lang="zh-TW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源代碼和</a:t>
            </a: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開發</a:t>
            </a:r>
            <a:r>
              <a:rPr lang="zh-TW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工具 </a:t>
            </a:r>
            <a:endParaRPr lang="en-US" sz="22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lvl="1" indent="0">
              <a:buNone/>
            </a:pPr>
            <a:endParaRPr lang="en-US" dirty="0">
              <a:solidFill>
                <a:prstClr val="black"/>
              </a:solidFill>
              <a:ea typeface="华文中宋" panose="020106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C2CB-2D25-4624-8D82-D3C81DA39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353429"/>
            <a:ext cx="5616624" cy="3592026"/>
          </a:xfrm>
          <a:prstGeom prst="rect">
            <a:avLst/>
          </a:prstGeom>
        </p:spPr>
      </p:pic>
      <p:pic>
        <p:nvPicPr>
          <p:cNvPr id="7" name="Picture 4">
            <a:hlinkClick r:id="rId4"/>
            <a:extLst>
              <a:ext uri="{FF2B5EF4-FFF2-40B4-BE49-F238E27FC236}">
                <a16:creationId xmlns:a16="http://schemas.microsoft.com/office/drawing/2014/main" id="{EBB9A99C-6696-4B68-AF08-BB1260FA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836712"/>
            <a:ext cx="484390" cy="4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4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軟體開發平臺（一） 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Standard SDK</a:t>
            </a:r>
            <a:endParaRPr lang="en-US" dirty="0">
              <a:ea typeface="华文中宋" panose="020106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60073"/>
            <a:ext cx="6120680" cy="452703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  <a:ea typeface="华文中宋" panose="02010600040101010101" pitchFamily="2" charset="-122"/>
              </a:rPr>
              <a:t>Standard SDK Release Version (GCC or IAR)</a:t>
            </a:r>
          </a:p>
        </p:txBody>
      </p:sp>
      <p:pic>
        <p:nvPicPr>
          <p:cNvPr id="4" name="Graphic 3" descr="Processor">
            <a:extLst>
              <a:ext uri="{FF2B5EF4-FFF2-40B4-BE49-F238E27FC236}">
                <a16:creationId xmlns:a16="http://schemas.microsoft.com/office/drawing/2014/main" id="{0C265D36-043E-469D-8046-CDCCD6F8C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33" y="2120921"/>
            <a:ext cx="914400" cy="914400"/>
          </a:xfrm>
          <a:prstGeom prst="rect">
            <a:avLst/>
          </a:prstGeom>
        </p:spPr>
      </p:pic>
      <p:pic>
        <p:nvPicPr>
          <p:cNvPr id="5" name="Graphic 4" descr="Programmer">
            <a:extLst>
              <a:ext uri="{FF2B5EF4-FFF2-40B4-BE49-F238E27FC236}">
                <a16:creationId xmlns:a16="http://schemas.microsoft.com/office/drawing/2014/main" id="{421298CB-9264-4011-897E-666B47BC0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199" y="210827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DE606-CB60-4170-9C3A-6A50ADB0B560}"/>
              </a:ext>
            </a:extLst>
          </p:cNvPr>
          <p:cNvSpPr txBox="1"/>
          <p:nvPr/>
        </p:nvSpPr>
        <p:spPr>
          <a:xfrm>
            <a:off x="520559" y="1790549"/>
            <a:ext cx="717680" cy="41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  <a:defRPr sz="2000">
                <a:latin typeface="+mn-lt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buSzPct val="80000"/>
              <a:buFont typeface="Wingdings" pitchFamily="2" charset="2"/>
              <a:buChar char="q"/>
              <a:defRPr>
                <a:latin typeface="+mn-lt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sz="1800">
                <a:latin typeface="+mn-lt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rgbClr val="669900"/>
              </a:buClr>
              <a:buSzPct val="70000"/>
              <a:buFont typeface="Wingdings" pitchFamily="2" charset="2"/>
              <a:buChar char="Ø"/>
              <a:defRPr sz="1800">
                <a:latin typeface="+mn-lt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SG" sz="2000" dirty="0"/>
              <a:t>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1E277-D868-463A-BD4F-6F5E5910CF6A}"/>
              </a:ext>
            </a:extLst>
          </p:cNvPr>
          <p:cNvSpPr txBox="1"/>
          <p:nvPr/>
        </p:nvSpPr>
        <p:spPr>
          <a:xfrm>
            <a:off x="6803300" y="1788732"/>
            <a:ext cx="136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Ameba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B52391-0FB3-4DB2-AC4E-1B462351FD85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1336599" y="2565475"/>
            <a:ext cx="2428951" cy="10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64B174-C461-459A-9163-2A58B1409EA3}"/>
              </a:ext>
            </a:extLst>
          </p:cNvPr>
          <p:cNvSpPr txBox="1"/>
          <p:nvPr/>
        </p:nvSpPr>
        <p:spPr>
          <a:xfrm>
            <a:off x="3445962" y="1788732"/>
            <a:ext cx="161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GCC /IAR IDE</a:t>
            </a:r>
          </a:p>
        </p:txBody>
      </p:sp>
      <p:pic>
        <p:nvPicPr>
          <p:cNvPr id="15" name="Graphic 14" descr="Web design">
            <a:extLst>
              <a:ext uri="{FF2B5EF4-FFF2-40B4-BE49-F238E27FC236}">
                <a16:creationId xmlns:a16="http://schemas.microsoft.com/office/drawing/2014/main" id="{3E555392-F0EC-4730-8AA7-F83114DA9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5550" y="2118485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C7E9CF-EC56-49AD-969B-1951CF3508F5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>
            <a:off x="4679950" y="2575685"/>
            <a:ext cx="2364283" cy="2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37C20D2-5D58-4C57-BB0D-04A8A79A2490}"/>
              </a:ext>
            </a:extLst>
          </p:cNvPr>
          <p:cNvSpPr txBox="1">
            <a:spLocks/>
          </p:cNvSpPr>
          <p:nvPr/>
        </p:nvSpPr>
        <p:spPr bwMode="auto">
          <a:xfrm>
            <a:off x="520558" y="3675351"/>
            <a:ext cx="4699514" cy="224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開發語言</a:t>
            </a:r>
            <a:r>
              <a:rPr lang="zh-CN" altLang="en-US" kern="0" dirty="0">
                <a:solidFill>
                  <a:prstClr val="black"/>
                </a:solidFill>
              </a:rPr>
              <a:t>：</a:t>
            </a:r>
            <a:r>
              <a:rPr lang="en-US" kern="0" dirty="0">
                <a:solidFill>
                  <a:prstClr val="black"/>
                </a:solidFill>
              </a:rPr>
              <a:t>C </a:t>
            </a:r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kern="0" dirty="0">
                <a:solidFill>
                  <a:prstClr val="black"/>
                </a:solidFill>
              </a:rPr>
              <a:t> C++ </a:t>
            </a:r>
          </a:p>
          <a:p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除錯工具</a:t>
            </a:r>
            <a:r>
              <a:rPr lang="zh-CN" altLang="en-US" kern="0" dirty="0">
                <a:solidFill>
                  <a:prstClr val="black"/>
                </a:solidFill>
              </a:rPr>
              <a:t>：</a:t>
            </a:r>
            <a:endParaRPr lang="en-SG" altLang="zh-CN" kern="0" dirty="0">
              <a:solidFill>
                <a:prstClr val="black"/>
              </a:solidFill>
            </a:endParaRPr>
          </a:p>
          <a:p>
            <a:pPr lvl="1"/>
            <a:r>
              <a:rPr lang="en-US" sz="2200" b="1" kern="0" dirty="0">
                <a:solidFill>
                  <a:prstClr val="black"/>
                </a:solidFill>
              </a:rPr>
              <a:t>IAR / GCC </a:t>
            </a:r>
          </a:p>
          <a:p>
            <a:pPr lvl="1"/>
            <a:r>
              <a:rPr lang="en-US" sz="2200" b="1" kern="0" dirty="0">
                <a:solidFill>
                  <a:prstClr val="black"/>
                </a:solidFill>
              </a:rPr>
              <a:t>J</a:t>
            </a:r>
            <a:r>
              <a:rPr lang="en-US" altLang="zh-CN" sz="2200" b="1" kern="0" dirty="0">
                <a:solidFill>
                  <a:prstClr val="black"/>
                </a:solidFill>
              </a:rPr>
              <a:t>LINK</a:t>
            </a:r>
            <a:r>
              <a:rPr lang="en-US" sz="2200" b="1" kern="0" dirty="0">
                <a:solidFill>
                  <a:prstClr val="black"/>
                </a:solidFill>
              </a:rPr>
              <a:t> / GDB (GNU Debugger)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E7E273E-4CE9-4E44-9322-FAE8DD356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6337" y="3208778"/>
            <a:ext cx="1182269" cy="13922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9DD8686-10CD-46DC-BB6C-53EA8D2F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621" y="4675865"/>
            <a:ext cx="2937358" cy="17803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02AE52-87DE-419B-B9BE-540FB4E9C3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606" y="3251727"/>
            <a:ext cx="2343308" cy="13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9A89-CE09-4B98-9A31-5E384F8E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軟體開發平臺（一） 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Standard SDK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FF78-470F-44B2-8B59-D64593105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53" y="1805060"/>
            <a:ext cx="8569324" cy="460372"/>
          </a:xfrm>
        </p:spPr>
        <p:txBody>
          <a:bodyPr/>
          <a:lstStyle/>
          <a:p>
            <a:r>
              <a:rPr lang="zh-CN" altLang="en-US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開源</a:t>
            </a:r>
            <a:r>
              <a:rPr lang="en-SG" altLang="zh-CN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SDK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DCA1-1D4E-4CB2-A415-0694D2CA6E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1053" y="2306557"/>
            <a:ext cx="8569324" cy="460372"/>
          </a:xfrm>
        </p:spPr>
        <p:txBody>
          <a:bodyPr/>
          <a:lstStyle/>
          <a:p>
            <a:r>
              <a:rPr 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發布了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大部分</a:t>
            </a:r>
            <a:r>
              <a:rPr lang="zh-TW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範例</a:t>
            </a:r>
            <a:r>
              <a:rPr 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和源代碼</a:t>
            </a:r>
            <a:endParaRPr lang="en-SG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75DA91-633A-4E4C-8584-3535A633D4E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053" y="2790564"/>
            <a:ext cx="8569324" cy="648072"/>
          </a:xfrm>
        </p:spPr>
        <p:txBody>
          <a:bodyPr/>
          <a:lstStyle/>
          <a:p>
            <a:r>
              <a:rPr 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供專業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的開發者</a:t>
            </a:r>
            <a:r>
              <a:rPr 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</a:t>
            </a:r>
            <a:endParaRPr lang="en-SG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EFCF5CE-904C-4925-AE86-1C5D81754984}"/>
              </a:ext>
            </a:extLst>
          </p:cNvPr>
          <p:cNvSpPr txBox="1">
            <a:spLocks/>
          </p:cNvSpPr>
          <p:nvPr/>
        </p:nvSpPr>
        <p:spPr bwMode="auto">
          <a:xfrm>
            <a:off x="407721" y="1124744"/>
            <a:ext cx="856932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8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小結</a:t>
            </a:r>
            <a:endParaRPr lang="en-SG" sz="28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37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軟體開發平臺（二） 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Arduino SDK</a:t>
            </a:r>
            <a:endParaRPr lang="en-US" dirty="0">
              <a:ea typeface="华文中宋" panose="020106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496944" cy="5544616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  <a:ea typeface="华文中宋" panose="02010600040101010101" pitchFamily="2" charset="-122"/>
              </a:rPr>
              <a:t>Arduino SDK (Arduino IDE)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具有獨立</a:t>
            </a:r>
            <a:r>
              <a:rPr 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API</a:t>
            </a: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SDK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支持大部分</a:t>
            </a:r>
            <a:r>
              <a:rPr 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Standard SDK</a:t>
            </a: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中的功能</a:t>
            </a:r>
            <a:endParaRPr lang="en-SG" altLang="zh-CN" sz="22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支持的功能隨時間增加</a:t>
            </a:r>
            <a:endParaRPr lang="en-US" b="1" dirty="0">
              <a:solidFill>
                <a:prstClr val="black"/>
              </a:solidFill>
              <a:ea typeface="华文中宋" panose="020106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75221-C29E-44C5-B0D9-07809B86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58" y="2780928"/>
            <a:ext cx="6889783" cy="3207858"/>
          </a:xfrm>
          <a:prstGeom prst="rect">
            <a:avLst/>
          </a:prstGeom>
        </p:spPr>
      </p:pic>
      <p:pic>
        <p:nvPicPr>
          <p:cNvPr id="7" name="Picture 4">
            <a:hlinkClick r:id="rId4"/>
            <a:extLst>
              <a:ext uri="{FF2B5EF4-FFF2-40B4-BE49-F238E27FC236}">
                <a16:creationId xmlns:a16="http://schemas.microsoft.com/office/drawing/2014/main" id="{2F62411B-D0EB-4730-8298-6BA25653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378" y="836712"/>
            <a:ext cx="484390" cy="4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93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軟體開發平臺（二） 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Arduino SDK</a:t>
            </a:r>
            <a:endParaRPr lang="en-US" dirty="0">
              <a:ea typeface="华文中宋" panose="020106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980728"/>
            <a:ext cx="8748712" cy="1944216"/>
          </a:xfrm>
        </p:spPr>
        <p:txBody>
          <a:bodyPr/>
          <a:lstStyle/>
          <a:p>
            <a:r>
              <a:rPr lang="zh-TW" altLang="en-US" dirty="0">
                <a:solidFill>
                  <a:prstClr val="black"/>
                </a:solidFill>
                <a:ea typeface="华文中宋" panose="02010600040101010101" pitchFamily="2" charset="-122"/>
              </a:rPr>
              <a:t>詳細的在線文檔支持</a:t>
            </a:r>
            <a:endParaRPr lang="en-US" dirty="0">
              <a:solidFill>
                <a:prstClr val="black"/>
              </a:solidFill>
              <a:ea typeface="华文中宋" panose="02010600040101010101" pitchFamily="2" charset="-122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  <a:ea typeface="华文中宋" panose="02010600040101010101" pitchFamily="2" charset="-122"/>
              </a:rPr>
              <a:t>Arduino SDK API</a:t>
            </a:r>
            <a:endParaRPr lang="en-US" sz="2400" dirty="0">
              <a:solidFill>
                <a:prstClr val="black"/>
              </a:solidFill>
              <a:ea typeface="华文中宋" panose="02010600040101010101" pitchFamily="2" charset="-122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  <a:ea typeface="华文中宋" panose="02010600040101010101" pitchFamily="2" charset="-122"/>
              </a:rPr>
              <a:t>Arduino </a:t>
            </a:r>
            <a:r>
              <a:rPr lang="zh-CN" altLang="en-US" sz="2400" b="1" dirty="0">
                <a:solidFill>
                  <a:prstClr val="black"/>
                </a:solidFill>
                <a:ea typeface="华文中宋" panose="02010600040101010101" pitchFamily="2" charset="-122"/>
              </a:rPr>
              <a:t>範例</a:t>
            </a:r>
            <a:endParaRPr lang="en-US" sz="2400" dirty="0">
              <a:solidFill>
                <a:prstClr val="black"/>
              </a:solidFill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ea typeface="华文中宋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1A187-1DA9-4D18-B809-0FBD5CA1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0" y="2337047"/>
            <a:ext cx="8322213" cy="3949075"/>
          </a:xfrm>
          <a:prstGeom prst="rect">
            <a:avLst/>
          </a:prstGeom>
        </p:spPr>
      </p:pic>
      <p:sp useBgFill="1">
        <p:nvSpPr>
          <p:cNvPr id="6" name="Action Button: Get Information 5">
            <a:hlinkClick r:id="rId4" highlightClick="1"/>
            <a:extLst>
              <a:ext uri="{FF2B5EF4-FFF2-40B4-BE49-F238E27FC236}">
                <a16:creationId xmlns:a16="http://schemas.microsoft.com/office/drawing/2014/main" id="{064385C1-6DDA-48FE-BB04-7F54A1CD436D}"/>
              </a:ext>
            </a:extLst>
          </p:cNvPr>
          <p:cNvSpPr/>
          <p:nvPr/>
        </p:nvSpPr>
        <p:spPr bwMode="auto">
          <a:xfrm>
            <a:off x="3491880" y="1484784"/>
            <a:ext cx="430816" cy="374230"/>
          </a:xfrm>
          <a:prstGeom prst="actionButtonInformation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 useBgFill="1">
        <p:nvSpPr>
          <p:cNvPr id="7" name="Action Button: Get Information 6">
            <a:hlinkClick r:id="rId5" highlightClick="1"/>
            <a:extLst>
              <a:ext uri="{FF2B5EF4-FFF2-40B4-BE49-F238E27FC236}">
                <a16:creationId xmlns:a16="http://schemas.microsoft.com/office/drawing/2014/main" id="{12BBB07A-A5A8-4504-9F75-A311330C0B06}"/>
              </a:ext>
            </a:extLst>
          </p:cNvPr>
          <p:cNvSpPr/>
          <p:nvPr/>
        </p:nvSpPr>
        <p:spPr bwMode="auto">
          <a:xfrm>
            <a:off x="3490053" y="1952836"/>
            <a:ext cx="430816" cy="374230"/>
          </a:xfrm>
          <a:prstGeom prst="actionButtonInformation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018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軟體開發平臺（二） 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Arduino SDK</a:t>
            </a:r>
            <a:endParaRPr lang="en-US" dirty="0">
              <a:ea typeface="华文中宋" panose="020106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496944" cy="5400600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  <a:ea typeface="华文中宋" panose="02010600040101010101" pitchFamily="2" charset="-122"/>
              </a:rPr>
              <a:t>Arduino SDK (Arduino IDE)</a:t>
            </a:r>
          </a:p>
        </p:txBody>
      </p:sp>
      <p:pic>
        <p:nvPicPr>
          <p:cNvPr id="4" name="Graphic 3" descr="Processor">
            <a:extLst>
              <a:ext uri="{FF2B5EF4-FFF2-40B4-BE49-F238E27FC236}">
                <a16:creationId xmlns:a16="http://schemas.microsoft.com/office/drawing/2014/main" id="{F578DEC6-6F9A-479F-88DB-42BAD1B15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33" y="2120921"/>
            <a:ext cx="914400" cy="914400"/>
          </a:xfrm>
          <a:prstGeom prst="rect">
            <a:avLst/>
          </a:prstGeom>
        </p:spPr>
      </p:pic>
      <p:pic>
        <p:nvPicPr>
          <p:cNvPr id="5" name="Graphic 4" descr="Programmer">
            <a:extLst>
              <a:ext uri="{FF2B5EF4-FFF2-40B4-BE49-F238E27FC236}">
                <a16:creationId xmlns:a16="http://schemas.microsoft.com/office/drawing/2014/main" id="{4AB0BE4B-8B17-4CB1-A249-BE1A60AA2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199" y="210827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1743E-91A4-41D4-AF11-7775E3455C29}"/>
              </a:ext>
            </a:extLst>
          </p:cNvPr>
          <p:cNvSpPr txBox="1"/>
          <p:nvPr/>
        </p:nvSpPr>
        <p:spPr>
          <a:xfrm>
            <a:off x="520559" y="1790549"/>
            <a:ext cx="717680" cy="41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  <a:defRPr sz="2000">
                <a:latin typeface="+mn-lt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buSzPct val="80000"/>
              <a:buFont typeface="Wingdings" pitchFamily="2" charset="2"/>
              <a:buChar char="q"/>
              <a:defRPr>
                <a:latin typeface="+mn-lt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sz="1800">
                <a:latin typeface="+mn-lt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rgbClr val="669900"/>
              </a:buClr>
              <a:buSzPct val="70000"/>
              <a:buFont typeface="Wingdings" pitchFamily="2" charset="2"/>
              <a:buChar char="Ø"/>
              <a:defRPr sz="1800">
                <a:latin typeface="+mn-lt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SG" sz="2000" dirty="0"/>
              <a:t>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DCE01-288A-44AF-9636-D26CC06219CC}"/>
              </a:ext>
            </a:extLst>
          </p:cNvPr>
          <p:cNvSpPr txBox="1"/>
          <p:nvPr/>
        </p:nvSpPr>
        <p:spPr>
          <a:xfrm>
            <a:off x="6821321" y="1790549"/>
            <a:ext cx="136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Ameba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C0BBA4-8FA1-4FCF-AA25-F3B606E2B083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1336599" y="2565475"/>
            <a:ext cx="2428951" cy="10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3796AA-B553-498D-AE8B-1A63458EB27E}"/>
              </a:ext>
            </a:extLst>
          </p:cNvPr>
          <p:cNvSpPr txBox="1"/>
          <p:nvPr/>
        </p:nvSpPr>
        <p:spPr>
          <a:xfrm>
            <a:off x="3602522" y="1797127"/>
            <a:ext cx="171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Arduino IDE</a:t>
            </a:r>
          </a:p>
        </p:txBody>
      </p:sp>
      <p:pic>
        <p:nvPicPr>
          <p:cNvPr id="10" name="Graphic 9" descr="Web design">
            <a:extLst>
              <a:ext uri="{FF2B5EF4-FFF2-40B4-BE49-F238E27FC236}">
                <a16:creationId xmlns:a16="http://schemas.microsoft.com/office/drawing/2014/main" id="{DF75D31F-718F-4A76-9D65-6A52E2F35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5550" y="2118485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7B7698-5F8B-420B-9993-206149A076F8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4679950" y="2575685"/>
            <a:ext cx="2364283" cy="2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B018F5-7082-4E33-8C54-20060165FCF8}"/>
              </a:ext>
            </a:extLst>
          </p:cNvPr>
          <p:cNvSpPr txBox="1">
            <a:spLocks/>
          </p:cNvSpPr>
          <p:nvPr/>
        </p:nvSpPr>
        <p:spPr bwMode="auto">
          <a:xfrm>
            <a:off x="520559" y="3720690"/>
            <a:ext cx="4483490" cy="224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開發語言</a:t>
            </a:r>
            <a:r>
              <a:rPr lang="zh-CN" altLang="en-US" kern="0" dirty="0">
                <a:solidFill>
                  <a:prstClr val="black"/>
                </a:solidFill>
              </a:rPr>
              <a:t>：</a:t>
            </a:r>
            <a:r>
              <a:rPr lang="en-US" kern="0" dirty="0">
                <a:solidFill>
                  <a:prstClr val="black"/>
                </a:solidFill>
              </a:rPr>
              <a:t>C </a:t>
            </a:r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kern="0" dirty="0">
                <a:solidFill>
                  <a:prstClr val="black"/>
                </a:solidFill>
              </a:rPr>
              <a:t> C++ </a:t>
            </a:r>
          </a:p>
          <a:p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開發工具</a:t>
            </a:r>
            <a:r>
              <a:rPr lang="zh-CN" altLang="en-US" kern="0" dirty="0">
                <a:solidFill>
                  <a:prstClr val="black"/>
                </a:solidFill>
              </a:rPr>
              <a:t>：</a:t>
            </a:r>
            <a:r>
              <a:rPr lang="en-US" kern="0" dirty="0">
                <a:solidFill>
                  <a:prstClr val="black"/>
                </a:solidFill>
              </a:rPr>
              <a:t>Arduino IDE</a:t>
            </a:r>
          </a:p>
          <a:p>
            <a:pPr lvl="1"/>
            <a:r>
              <a:rPr lang="fr-FR" sz="2200" b="1" kern="0" dirty="0">
                <a:solidFill>
                  <a:prstClr val="black"/>
                </a:solidFill>
              </a:rPr>
              <a:t>Arduino IDE 2.0 </a:t>
            </a:r>
            <a:r>
              <a:rPr lang="zh-CN" altLang="en-US" sz="2200" b="1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支持除錯</a:t>
            </a:r>
            <a:endParaRPr lang="en-SG" altLang="zh-CN" sz="2200" b="1" kern="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74F026-75D4-46C0-A53A-9809C0DDC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4008" y="3648900"/>
            <a:ext cx="1477294" cy="1488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30EB09-ED68-4D5C-8A43-7407817FF5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063" y="3182704"/>
            <a:ext cx="2431026" cy="300423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BEF23D0-EC55-438B-B16E-1FD51C2384B3}"/>
              </a:ext>
            </a:extLst>
          </p:cNvPr>
          <p:cNvSpPr txBox="1">
            <a:spLocks/>
          </p:cNvSpPr>
          <p:nvPr/>
        </p:nvSpPr>
        <p:spPr bwMode="auto">
          <a:xfrm>
            <a:off x="4378821" y="862049"/>
            <a:ext cx="4699514" cy="224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2400" b="1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5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9A89-CE09-4B98-9A31-5E384F8E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軟體開發平臺（二） 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Arduino SDK</a:t>
            </a:r>
            <a:endParaRPr lang="en-SG" dirty="0">
              <a:ea typeface="华文中宋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FF78-470F-44B2-8B59-D64593105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2276872"/>
            <a:ext cx="8569324" cy="648072"/>
          </a:xfrm>
        </p:spPr>
        <p:txBody>
          <a:bodyPr/>
          <a:lstStyle/>
          <a:p>
            <a:r>
              <a:rPr lang="zh-CN" altLang="en-US" dirty="0">
                <a:ea typeface="华文中宋" panose="02010600040101010101" pitchFamily="2" charset="-122"/>
              </a:rPr>
              <a:t>支持 </a:t>
            </a:r>
            <a:r>
              <a:rPr lang="en-US" altLang="zh-CN" dirty="0">
                <a:ea typeface="华文中宋" panose="02010600040101010101" pitchFamily="2" charset="-122"/>
              </a:rPr>
              <a:t>S</a:t>
            </a:r>
            <a:r>
              <a:rPr lang="en-US" dirty="0">
                <a:ea typeface="华文中宋" panose="02010600040101010101" pitchFamily="2" charset="-122"/>
              </a:rPr>
              <a:t>tandard SDK</a:t>
            </a:r>
            <a:r>
              <a:rPr lang="zh-CN" altLang="en-US" dirty="0">
                <a:ea typeface="华文中宋" panose="02010600040101010101" pitchFamily="2" charset="-122"/>
              </a:rPr>
              <a:t>中的大部分範例</a:t>
            </a:r>
          </a:p>
          <a:p>
            <a:endParaRPr lang="en-SG" dirty="0">
              <a:ea typeface="华文中宋" panose="02010600040101010101" pitchFamily="2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DCA1-1D4E-4CB2-A415-0694D2CA6E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5289" y="2780928"/>
            <a:ext cx="8569324" cy="648072"/>
          </a:xfrm>
        </p:spPr>
        <p:txBody>
          <a:bodyPr/>
          <a:lstStyle/>
          <a:p>
            <a:r>
              <a:rPr lang="zh-TW" altLang="en-US" dirty="0">
                <a:ea typeface="华文中宋" panose="02010600040101010101" pitchFamily="2" charset="-122"/>
              </a:rPr>
              <a:t>供發燒友使用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75DA91-633A-4E4C-8584-3535A633D4E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289" y="3284984"/>
            <a:ext cx="8569324" cy="504056"/>
          </a:xfrm>
        </p:spPr>
        <p:txBody>
          <a:bodyPr/>
          <a:lstStyle/>
          <a:p>
            <a:r>
              <a:rPr lang="zh-TW" altLang="en-US" dirty="0">
                <a:ea typeface="华文中宋" panose="02010600040101010101" pitchFamily="2" charset="-122"/>
              </a:rPr>
              <a:t>易於學習</a:t>
            </a:r>
            <a:r>
              <a:rPr lang="zh-CN" altLang="en-US" dirty="0">
                <a:ea typeface="华文中宋" panose="02010600040101010101" pitchFamily="2" charset="-122"/>
              </a:rPr>
              <a:t>上手</a:t>
            </a:r>
            <a:r>
              <a:rPr lang="zh-TW" altLang="en-US" dirty="0">
                <a:ea typeface="华文中宋" panose="02010600040101010101" pitchFamily="2" charset="-122"/>
              </a:rPr>
              <a:t>，擴展</a:t>
            </a:r>
            <a:r>
              <a:rPr lang="zh-CN" altLang="en-US" dirty="0">
                <a:ea typeface="华文中宋" panose="02010600040101010101" pitchFamily="2" charset="-122"/>
              </a:rPr>
              <a:t>性強</a:t>
            </a:r>
            <a:endParaRPr lang="zh-TW" altLang="en-US" dirty="0">
              <a:ea typeface="华文中宋" panose="02010600040101010101" pitchFamily="2" charset="-122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EFCF5CE-904C-4925-AE86-1C5D81754984}"/>
              </a:ext>
            </a:extLst>
          </p:cNvPr>
          <p:cNvSpPr txBox="1">
            <a:spLocks/>
          </p:cNvSpPr>
          <p:nvPr/>
        </p:nvSpPr>
        <p:spPr bwMode="auto">
          <a:xfrm>
            <a:off x="395536" y="1124744"/>
            <a:ext cx="856932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8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小結</a:t>
            </a:r>
            <a:r>
              <a:rPr lang="en-US" sz="2800" kern="0" dirty="0"/>
              <a:t> </a:t>
            </a:r>
            <a:endParaRPr lang="en-SG" sz="2800" kern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CF58BFB-ACCF-4402-9123-96198905A983}"/>
              </a:ext>
            </a:extLst>
          </p:cNvPr>
          <p:cNvSpPr txBox="1">
            <a:spLocks/>
          </p:cNvSpPr>
          <p:nvPr/>
        </p:nvSpPr>
        <p:spPr bwMode="auto">
          <a:xfrm>
            <a:off x="395164" y="1772816"/>
            <a:ext cx="856932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開源</a:t>
            </a:r>
            <a:endParaRPr lang="en-SG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31A252C-7C9B-43B7-829C-B0383C3E97A7}"/>
              </a:ext>
            </a:extLst>
          </p:cNvPr>
          <p:cNvSpPr txBox="1">
            <a:spLocks/>
          </p:cNvSpPr>
          <p:nvPr/>
        </p:nvSpPr>
        <p:spPr bwMode="auto">
          <a:xfrm>
            <a:off x="399786" y="3789040"/>
            <a:ext cx="8569324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kern="0" dirty="0">
                <a:ea typeface="华文中宋" panose="02010600040101010101" pitchFamily="2" charset="-122"/>
              </a:rPr>
              <a:t>强大的社群支持和幫助</a:t>
            </a:r>
            <a:endParaRPr lang="en-SG" kern="0" dirty="0"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69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 （三）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MicroPython SDK</a:t>
            </a:r>
            <a:endParaRPr lang="en-US" dirty="0">
              <a:ea typeface="华文中宋" panose="020106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5688632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  <a:ea typeface="华文中宋" panose="02010600040101010101" pitchFamily="2" charset="-122"/>
              </a:rPr>
              <a:t>MicroPython (MP) SDK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具有獨立</a:t>
            </a:r>
            <a:r>
              <a:rPr lang="en-US" altLang="zh-TW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API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無需平台支持的</a:t>
            </a:r>
            <a:r>
              <a:rPr lang="zh-CN" altLang="en-US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開源</a:t>
            </a:r>
            <a:r>
              <a:rPr lang="en-US" altLang="zh-CN" sz="2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SDK</a:t>
            </a:r>
            <a:endParaRPr lang="en-US" sz="2200" dirty="0">
              <a:solidFill>
                <a:prstClr val="black"/>
              </a:solidFill>
              <a:ea typeface="华文中宋" panose="020106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E23A8-3560-4007-BA91-81F864FC9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180585"/>
            <a:ext cx="6480720" cy="3840703"/>
          </a:xfrm>
          <a:prstGeom prst="rect">
            <a:avLst/>
          </a:prstGeom>
        </p:spPr>
      </p:pic>
      <p:pic>
        <p:nvPicPr>
          <p:cNvPr id="7" name="Picture 4">
            <a:hlinkClick r:id="rId4"/>
            <a:extLst>
              <a:ext uri="{FF2B5EF4-FFF2-40B4-BE49-F238E27FC236}">
                <a16:creationId xmlns:a16="http://schemas.microsoft.com/office/drawing/2014/main" id="{27970510-B9C9-4B2C-9DD4-7FFEF16C3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378" y="836712"/>
            <a:ext cx="484390" cy="4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587AC-85D7-4CCA-A8B9-15E0FFE89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70943"/>
            <a:ext cx="9144000" cy="109892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DB6BC56-7392-48CE-B4D9-B4FC2871017E}"/>
              </a:ext>
            </a:extLst>
          </p:cNvPr>
          <p:cNvSpPr/>
          <p:nvPr/>
        </p:nvSpPr>
        <p:spPr bwMode="auto">
          <a:xfrm>
            <a:off x="5868144" y="2636912"/>
            <a:ext cx="3148624" cy="63295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23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1D64-6BC0-406E-8B9B-F961F8D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内容簡介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FA9E-856C-4769-94C9-6D991461F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背景知識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B31EC-AFFE-4DD8-804B-7D973E4F6F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家族</a:t>
            </a:r>
            <a:endParaRPr lang="en-SG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1ADC3-8569-4D3E-91FD-F95269B0F61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1"/>
            <a:r>
              <a:rPr 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RTL8722DM 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硬體資訊</a:t>
            </a:r>
            <a:endParaRPr lang="en-SG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FC62B-11C3-42A5-AF98-60718970236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三大軟體開發平臺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A726E9-A029-47E7-A471-7F1AEC5AB3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1"/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Standard SDK</a:t>
            </a:r>
            <a:endParaRPr lang="en-SG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A6C061-F57F-4624-AC1C-3D4B6088175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1"/>
            <a:r>
              <a:rPr lang="en-SG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Arduino SDK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103A6C-BC0D-457F-AD04-CCF158BAFB0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1"/>
            <a:r>
              <a:rPr lang="en-SG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MicroPython SDK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9CD6E8-7E9F-4A23-9033-545DD075921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如何燒錄程式碼 影片介紹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D34F1-8531-4E93-AF98-2CAB89A56C0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1560" y="5517232"/>
            <a:ext cx="4536504" cy="504056"/>
          </a:xfrm>
        </p:spPr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資源總結與分享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C09609E1-1246-42BC-9355-5BB4967D471B}"/>
              </a:ext>
            </a:extLst>
          </p:cNvPr>
          <p:cNvSpPr/>
          <p:nvPr/>
        </p:nvSpPr>
        <p:spPr bwMode="auto">
          <a:xfrm>
            <a:off x="646838" y="1052736"/>
            <a:ext cx="2845042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99AD44C8-A5ED-46AD-884F-ED19EA56B4DA}"/>
              </a:ext>
            </a:extLst>
          </p:cNvPr>
          <p:cNvSpPr/>
          <p:nvPr/>
        </p:nvSpPr>
        <p:spPr bwMode="auto">
          <a:xfrm>
            <a:off x="1115616" y="1484784"/>
            <a:ext cx="187220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C7771B0B-9C8E-4F45-96DB-C1CF1A67C4D5}"/>
              </a:ext>
            </a:extLst>
          </p:cNvPr>
          <p:cNvSpPr/>
          <p:nvPr/>
        </p:nvSpPr>
        <p:spPr bwMode="auto">
          <a:xfrm>
            <a:off x="1071539" y="1974253"/>
            <a:ext cx="3140421" cy="3892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7" name="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8FBEE3A8-F80A-43E7-88C9-7463BBA3A78A}"/>
              </a:ext>
            </a:extLst>
          </p:cNvPr>
          <p:cNvSpPr/>
          <p:nvPr/>
        </p:nvSpPr>
        <p:spPr bwMode="auto">
          <a:xfrm>
            <a:off x="656716" y="2535064"/>
            <a:ext cx="4059300" cy="3324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8" name="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A20C4802-D407-4C31-9155-F0E1039D4842}"/>
              </a:ext>
            </a:extLst>
          </p:cNvPr>
          <p:cNvSpPr/>
          <p:nvPr/>
        </p:nvSpPr>
        <p:spPr bwMode="auto">
          <a:xfrm>
            <a:off x="656716" y="5616642"/>
            <a:ext cx="3884778" cy="3106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9" name="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5D6DB0F0-B5F6-45F8-8659-1E7DB59ED292}"/>
              </a:ext>
            </a:extLst>
          </p:cNvPr>
          <p:cNvSpPr/>
          <p:nvPr/>
        </p:nvSpPr>
        <p:spPr bwMode="auto">
          <a:xfrm>
            <a:off x="623069" y="5063781"/>
            <a:ext cx="3918425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18766558-FBC0-40F5-BCC0-69FF84D3DA4A}"/>
              </a:ext>
            </a:extLst>
          </p:cNvPr>
          <p:cNvSpPr txBox="1">
            <a:spLocks/>
          </p:cNvSpPr>
          <p:nvPr/>
        </p:nvSpPr>
        <p:spPr bwMode="auto">
          <a:xfrm>
            <a:off x="596409" y="6021288"/>
            <a:ext cx="206173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問答環節</a:t>
            </a:r>
            <a:endParaRPr lang="en-SG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3AA7C4BA-DB70-4435-94D1-D3A4B74BFD3C}"/>
              </a:ext>
            </a:extLst>
          </p:cNvPr>
          <p:cNvSpPr txBox="1">
            <a:spLocks/>
          </p:cNvSpPr>
          <p:nvPr/>
        </p:nvSpPr>
        <p:spPr bwMode="auto">
          <a:xfrm>
            <a:off x="611560" y="4509120"/>
            <a:ext cx="2592288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r>
              <a:rPr lang="en-SG" altLang="zh-CN" kern="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meba</a:t>
            </a:r>
            <a:r>
              <a:rPr lang="zh-CN" altLang="en-US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小趣聞</a:t>
            </a:r>
            <a:endParaRPr lang="en-SG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Rectangle 23">
            <a:hlinkClick r:id="rId8" action="ppaction://hlinksldjump"/>
            <a:extLst>
              <a:ext uri="{FF2B5EF4-FFF2-40B4-BE49-F238E27FC236}">
                <a16:creationId xmlns:a16="http://schemas.microsoft.com/office/drawing/2014/main" id="{C47C104D-14C6-47E5-B78A-22AD0A26D58A}"/>
              </a:ext>
            </a:extLst>
          </p:cNvPr>
          <p:cNvSpPr/>
          <p:nvPr/>
        </p:nvSpPr>
        <p:spPr bwMode="auto">
          <a:xfrm>
            <a:off x="656716" y="4480417"/>
            <a:ext cx="2531981" cy="482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477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4914DB-91DA-43B9-9CDB-B27882F1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76" y="4234767"/>
            <a:ext cx="3438539" cy="2177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 （三）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MicroPython SDK</a:t>
            </a:r>
            <a:endParaRPr lang="en-US" dirty="0">
              <a:ea typeface="华文中宋" panose="0201060004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5688632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  <a:ea typeface="华文中宋" panose="02010600040101010101" pitchFamily="2" charset="-122"/>
              </a:rPr>
              <a:t>MicroPython SDK</a:t>
            </a:r>
          </a:p>
        </p:txBody>
      </p:sp>
      <p:pic>
        <p:nvPicPr>
          <p:cNvPr id="4" name="Graphic 3" descr="Processor">
            <a:extLst>
              <a:ext uri="{FF2B5EF4-FFF2-40B4-BE49-F238E27FC236}">
                <a16:creationId xmlns:a16="http://schemas.microsoft.com/office/drawing/2014/main" id="{F578DEC6-6F9A-479F-88DB-42BAD1B15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4233" y="2120921"/>
            <a:ext cx="914400" cy="914400"/>
          </a:xfrm>
          <a:prstGeom prst="rect">
            <a:avLst/>
          </a:prstGeom>
        </p:spPr>
      </p:pic>
      <p:pic>
        <p:nvPicPr>
          <p:cNvPr id="5" name="Graphic 4" descr="Programmer">
            <a:extLst>
              <a:ext uri="{FF2B5EF4-FFF2-40B4-BE49-F238E27FC236}">
                <a16:creationId xmlns:a16="http://schemas.microsoft.com/office/drawing/2014/main" id="{4AB0BE4B-8B17-4CB1-A249-BE1A60AA2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199" y="210827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1743E-91A4-41D4-AF11-7775E3455C29}"/>
              </a:ext>
            </a:extLst>
          </p:cNvPr>
          <p:cNvSpPr txBox="1"/>
          <p:nvPr/>
        </p:nvSpPr>
        <p:spPr>
          <a:xfrm>
            <a:off x="520559" y="1790549"/>
            <a:ext cx="717680" cy="41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  <a:defRPr sz="2000">
                <a:latin typeface="+mn-lt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buSzPct val="80000"/>
              <a:buFont typeface="Wingdings" pitchFamily="2" charset="2"/>
              <a:buChar char="q"/>
              <a:defRPr>
                <a:latin typeface="+mn-lt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sz="1800">
                <a:latin typeface="+mn-lt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rgbClr val="669900"/>
              </a:buClr>
              <a:buSzPct val="70000"/>
              <a:buFont typeface="Wingdings" pitchFamily="2" charset="2"/>
              <a:buChar char="Ø"/>
              <a:defRPr sz="1800">
                <a:latin typeface="+mn-lt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SG" sz="2000" dirty="0"/>
              <a:t>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DCE01-288A-44AF-9636-D26CC06219CC}"/>
              </a:ext>
            </a:extLst>
          </p:cNvPr>
          <p:cNvSpPr txBox="1"/>
          <p:nvPr/>
        </p:nvSpPr>
        <p:spPr>
          <a:xfrm>
            <a:off x="6803300" y="1788732"/>
            <a:ext cx="136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Ameba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C0BBA4-8FA1-4FCF-AA25-F3B606E2B083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1336599" y="2565475"/>
            <a:ext cx="2428951" cy="10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3796AA-B553-498D-AE8B-1A63458EB27E}"/>
              </a:ext>
            </a:extLst>
          </p:cNvPr>
          <p:cNvSpPr txBox="1"/>
          <p:nvPr/>
        </p:nvSpPr>
        <p:spPr>
          <a:xfrm>
            <a:off x="3641792" y="1785729"/>
            <a:ext cx="132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Terminal</a:t>
            </a:r>
          </a:p>
        </p:txBody>
      </p:sp>
      <p:pic>
        <p:nvPicPr>
          <p:cNvPr id="10" name="Graphic 9" descr="Web design">
            <a:extLst>
              <a:ext uri="{FF2B5EF4-FFF2-40B4-BE49-F238E27FC236}">
                <a16:creationId xmlns:a16="http://schemas.microsoft.com/office/drawing/2014/main" id="{DF75D31F-718F-4A76-9D65-6A52E2F35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5550" y="2118485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7B7698-5F8B-420B-9993-206149A076F8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4679950" y="2575685"/>
            <a:ext cx="2364283" cy="2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B018F5-7082-4E33-8C54-20060165FCF8}"/>
              </a:ext>
            </a:extLst>
          </p:cNvPr>
          <p:cNvSpPr txBox="1">
            <a:spLocks/>
          </p:cNvSpPr>
          <p:nvPr/>
        </p:nvSpPr>
        <p:spPr bwMode="auto">
          <a:xfrm>
            <a:off x="520558" y="3675351"/>
            <a:ext cx="4675428" cy="224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開發語言：</a:t>
            </a:r>
            <a:r>
              <a:rPr 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Python C </a:t>
            </a:r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C++ </a:t>
            </a:r>
          </a:p>
          <a:p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編譯工具：</a:t>
            </a:r>
            <a:r>
              <a:rPr lang="en-US" altLang="zh-CN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CLI </a:t>
            </a:r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指令界面終端</a:t>
            </a:r>
            <a:endParaRPr lang="en-SG" altLang="zh-CN" kern="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支持運行時調試</a:t>
            </a:r>
            <a:endParaRPr lang="en-SG" altLang="zh-CN" kern="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6" name="Graphic 15" descr="Disk">
            <a:extLst>
              <a:ext uri="{FF2B5EF4-FFF2-40B4-BE49-F238E27FC236}">
                <a16:creationId xmlns:a16="http://schemas.microsoft.com/office/drawing/2014/main" id="{97354A40-4001-4FBA-88F5-2785197CBC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44233" y="336548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0E7187-1606-47EA-85E0-117DA596BB41}"/>
              </a:ext>
            </a:extLst>
          </p:cNvPr>
          <p:cNvSpPr txBox="1"/>
          <p:nvPr/>
        </p:nvSpPr>
        <p:spPr>
          <a:xfrm>
            <a:off x="6697769" y="3086165"/>
            <a:ext cx="1706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Flash/SD card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E6A19C-D1D2-4FDB-8BC2-88CD266847B7}"/>
              </a:ext>
            </a:extLst>
          </p:cNvPr>
          <p:cNvCxnSpPr>
            <a:cxnSpLocks/>
            <a:stCxn id="16" idx="1"/>
            <a:endCxn id="10" idx="2"/>
          </p:cNvCxnSpPr>
          <p:nvPr/>
        </p:nvCxnSpPr>
        <p:spPr>
          <a:xfrm flipH="1" flipV="1">
            <a:off x="4222750" y="3032885"/>
            <a:ext cx="2821483" cy="789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72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DA801CE-4A98-40D7-A7F9-21410F53F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4" b="89796" l="9339" r="89883">
                        <a14:foregroundMark x1="22957" y1="37755" x2="32296" y2="37755"/>
                        <a14:foregroundMark x1="66926" y1="37755" x2="73930" y2="37245"/>
                        <a14:foregroundMark x1="16732" y1="71939" x2="17899" y2="83673"/>
                        <a14:foregroundMark x1="25681" y1="80102" x2="24514" y2="80102"/>
                        <a14:foregroundMark x1="40078" y1="83163" x2="41634" y2="80102"/>
                        <a14:foregroundMark x1="46693" y1="73980" x2="46693" y2="79592"/>
                        <a14:foregroundMark x1="60311" y1="72959" x2="62646" y2="72959"/>
                        <a14:foregroundMark x1="68872" y1="75000" x2="69261" y2="79592"/>
                        <a14:foregroundMark x1="81712" y1="79082" x2="81712" y2="82143"/>
                        <a14:foregroundMark x1="89883" y1="35204" x2="89883" y2="38265"/>
                        <a14:foregroundMark x1="10117" y1="34184" x2="9339" y2="38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52" y="1132444"/>
            <a:ext cx="1226527" cy="1070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B00236-9570-4871-BC32-BC5A5F3F802A}"/>
              </a:ext>
            </a:extLst>
          </p:cNvPr>
          <p:cNvSpPr txBox="1"/>
          <p:nvPr/>
        </p:nvSpPr>
        <p:spPr>
          <a:xfrm>
            <a:off x="4716018" y="2420083"/>
            <a:ext cx="42125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accent6">
                    <a:lumMod val="75000"/>
                  </a:schemeClr>
                </a:solidFill>
              </a:rPr>
              <a:t>Compile, link and flash </a:t>
            </a:r>
            <a:r>
              <a:rPr lang="en-SG" sz="1500" b="1" dirty="0">
                <a:solidFill>
                  <a:schemeClr val="accent6">
                    <a:lumMod val="75000"/>
                  </a:schemeClr>
                </a:solidFill>
              </a:rPr>
              <a:t>every time </a:t>
            </a:r>
            <a:r>
              <a:rPr lang="en-SG" sz="1500" dirty="0">
                <a:solidFill>
                  <a:schemeClr val="accent6">
                    <a:lumMod val="75000"/>
                  </a:schemeClr>
                </a:solidFill>
              </a:rPr>
              <a:t>code changes</a:t>
            </a:r>
          </a:p>
          <a:p>
            <a:endParaRPr lang="en-SG" sz="15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SG" sz="1500" dirty="0">
                <a:solidFill>
                  <a:schemeClr val="accent6">
                    <a:lumMod val="75000"/>
                  </a:schemeClr>
                </a:solidFill>
              </a:rPr>
              <a:t>Compilation and flashing may </a:t>
            </a:r>
            <a:r>
              <a:rPr lang="en-SG" sz="15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take very long </a:t>
            </a:r>
            <a:r>
              <a:rPr lang="en-SG" sz="1500" dirty="0">
                <a:solidFill>
                  <a:schemeClr val="accent6">
                    <a:lumMod val="75000"/>
                  </a:schemeClr>
                </a:solidFill>
              </a:rPr>
              <a:t>if include many libraries</a:t>
            </a:r>
          </a:p>
          <a:p>
            <a:endParaRPr lang="en-SG" sz="15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SG" sz="1500" dirty="0">
                <a:solidFill>
                  <a:schemeClr val="accent6">
                    <a:lumMod val="75000"/>
                  </a:schemeClr>
                </a:solidFill>
              </a:rPr>
              <a:t>Libraries written in a C/C++ and often face </a:t>
            </a:r>
            <a:r>
              <a:rPr lang="en-SG" sz="1500" b="1" dirty="0">
                <a:solidFill>
                  <a:schemeClr val="accent6">
                    <a:lumMod val="75000"/>
                  </a:schemeClr>
                </a:solidFill>
              </a:rPr>
              <a:t>compatibility issues </a:t>
            </a:r>
            <a:endParaRPr lang="en-SG" sz="15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SG" sz="15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SG" sz="1500" dirty="0">
                <a:solidFill>
                  <a:schemeClr val="accent6">
                    <a:lumMod val="75000"/>
                  </a:schemeClr>
                </a:solidFill>
              </a:rPr>
              <a:t>IDE requires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C916A9-B2C8-4065-9214-8CE13F02C33C}"/>
              </a:ext>
            </a:extLst>
          </p:cNvPr>
          <p:cNvSpPr txBox="1"/>
          <p:nvPr/>
        </p:nvSpPr>
        <p:spPr>
          <a:xfrm>
            <a:off x="539585" y="2420083"/>
            <a:ext cx="38883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500" b="1" dirty="0"/>
              <a:t>Download once </a:t>
            </a:r>
            <a:r>
              <a:rPr lang="en-SG" sz="1500" dirty="0"/>
              <a:t>and change code on the go</a:t>
            </a:r>
          </a:p>
          <a:p>
            <a:pPr algn="r"/>
            <a:endParaRPr lang="en-SG" sz="1500" dirty="0"/>
          </a:p>
          <a:p>
            <a:pPr algn="r"/>
            <a:r>
              <a:rPr lang="en-SG" sz="1500" b="1" dirty="0"/>
              <a:t>No compilation needed</a:t>
            </a:r>
            <a:r>
              <a:rPr lang="en-SG" sz="1500" dirty="0"/>
              <a:t>, changes to code take effect immediately</a:t>
            </a:r>
          </a:p>
          <a:p>
            <a:pPr algn="r"/>
            <a:endParaRPr lang="en-SG" sz="1500" dirty="0"/>
          </a:p>
          <a:p>
            <a:pPr algn="r"/>
            <a:r>
              <a:rPr lang="en-SG" sz="1500" dirty="0"/>
              <a:t>Libraries written in </a:t>
            </a:r>
            <a:r>
              <a:rPr lang="en-SG" sz="1500" b="1" dirty="0"/>
              <a:t>Python3</a:t>
            </a:r>
            <a:r>
              <a:rPr lang="en-SG" sz="1500" dirty="0"/>
              <a:t> and are </a:t>
            </a:r>
            <a:r>
              <a:rPr lang="en-SG" sz="1500" b="1" dirty="0"/>
              <a:t>compatible</a:t>
            </a:r>
            <a:r>
              <a:rPr lang="en-SG" sz="1500" dirty="0"/>
              <a:t> across all hardware platforms</a:t>
            </a:r>
          </a:p>
          <a:p>
            <a:pPr algn="r"/>
            <a:endParaRPr lang="en-SG" sz="1500" dirty="0">
              <a:highlight>
                <a:srgbClr val="FFFF00"/>
              </a:highlight>
            </a:endParaRPr>
          </a:p>
          <a:p>
            <a:pPr algn="r"/>
            <a:r>
              <a:rPr lang="en-SG" sz="1500" dirty="0"/>
              <a:t>No need to download IDE</a:t>
            </a:r>
          </a:p>
          <a:p>
            <a:pPr algn="r"/>
            <a:endParaRPr lang="en-SG" sz="1500" dirty="0"/>
          </a:p>
        </p:txBody>
      </p: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A6858F63-4662-45C9-AB1A-6D164C92B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333" y1="79000" x2="13333" y2="79000"/>
                        <a14:foregroundMark x1="24000" y1="79333" x2="24000" y2="79333"/>
                        <a14:foregroundMark x1="24000" y1="75000" x2="24000" y2="75000"/>
                        <a14:foregroundMark x1="28000" y1="78667" x2="28000" y2="78667"/>
                        <a14:foregroundMark x1="33667" y1="79000" x2="33667" y2="79000"/>
                        <a14:foregroundMark x1="45333" y1="79333" x2="45333" y2="79333"/>
                        <a14:foregroundMark x1="55333" y1="83000" x2="55333" y2="83000"/>
                        <a14:foregroundMark x1="65000" y1="79333" x2="65000" y2="79333"/>
                        <a14:foregroundMark x1="77667" y1="80333" x2="77667" y2="80333"/>
                        <a14:foregroundMark x1="80000" y1="79667" x2="80000" y2="79667"/>
                        <a14:foregroundMark x1="66000" y1="43667" x2="66000" y2="43667"/>
                        <a14:backgroundMark x1="47667" y1="78333" x2="47667" y2="78333"/>
                        <a14:backgroundMark x1="40000" y1="80000" x2="40667" y2="7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93" y="1036164"/>
            <a:ext cx="1396880" cy="1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9A89-CE09-4B98-9A31-5E384F8E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軟體開發平臺 （三）</a:t>
            </a:r>
            <a:r>
              <a:rPr lang="en-SG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–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MicroPython SDK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FF78-470F-44B2-8B59-D64593105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2600908"/>
            <a:ext cx="8569324" cy="64807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繼承了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S</a:t>
            </a:r>
            <a:r>
              <a:rPr lang="en-SG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tandard</a:t>
            </a:r>
            <a:r>
              <a:rPr lang="en-SG" dirty="0">
                <a:latin typeface="华文中宋" panose="02010600040101010101" pitchFamily="2" charset="-122"/>
                <a:ea typeface="华文中宋" panose="02010600040101010101" pitchFamily="2" charset="-122"/>
              </a:rPr>
              <a:t> SD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中的部分範例</a:t>
            </a:r>
            <a:endParaRPr lang="en-SG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DCA1-1D4E-4CB2-A415-0694D2CA6E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5289" y="3104964"/>
            <a:ext cx="8569324" cy="64807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新手友好：</a:t>
            </a:r>
            <a:r>
              <a:rPr 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供初學者/非技術人員使用</a:t>
            </a:r>
            <a:endParaRPr lang="en-SG" altLang="zh-TW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75DA91-633A-4E4C-8584-3535A633D4E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4422" y="3609020"/>
            <a:ext cx="8569324" cy="468052"/>
          </a:xfrm>
        </p:spPr>
        <p:txBody>
          <a:bodyPr/>
          <a:lstStyle/>
          <a:p>
            <a:r>
              <a:rPr 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容易學習</a:t>
            </a:r>
            <a:r>
              <a:rPr lang="en-SG" altLang="zh-TW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使用方便 不需要額外安裝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IDE</a:t>
            </a:r>
            <a:endParaRPr lang="en-US" dirty="0"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EFCF5CE-904C-4925-AE86-1C5D81754984}"/>
              </a:ext>
            </a:extLst>
          </p:cNvPr>
          <p:cNvSpPr txBox="1">
            <a:spLocks/>
          </p:cNvSpPr>
          <p:nvPr/>
        </p:nvSpPr>
        <p:spPr bwMode="auto">
          <a:xfrm>
            <a:off x="413284" y="2060848"/>
            <a:ext cx="856932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開源</a:t>
            </a:r>
            <a:endParaRPr lang="en-SG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30DA14F-820C-4CC5-B0F2-8D207EA159A2}"/>
              </a:ext>
            </a:extLst>
          </p:cNvPr>
          <p:cNvSpPr txBox="1">
            <a:spLocks/>
          </p:cNvSpPr>
          <p:nvPr/>
        </p:nvSpPr>
        <p:spPr bwMode="auto">
          <a:xfrm>
            <a:off x="395536" y="1124744"/>
            <a:ext cx="856932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8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小結</a:t>
            </a:r>
            <a:r>
              <a:rPr lang="en-US" sz="2800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en-SG" sz="28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43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雲服務</a:t>
            </a:r>
            <a:endParaRPr lang="en-US" dirty="0">
              <a:ea typeface="华文中宋" panose="020106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1F22F-A98A-41DE-BD44-88461436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39836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7A3905-B27F-4123-BE4A-366FD33B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836712"/>
            <a:ext cx="7704856" cy="936104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  <a:ea typeface="华文中宋" panose="02010600040101010101" pitchFamily="2" charset="-122"/>
              </a:rPr>
              <a:t>Cloud Service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ea typeface="华文中宋" panose="02010600040101010101" pitchFamily="2" charset="-122"/>
                <a:hlinkClick r:id="rId3"/>
              </a:rPr>
              <a:t>https://www.amebaiot.com/en/cloud-getting-started/</a:t>
            </a:r>
            <a:r>
              <a:rPr lang="en-US" dirty="0">
                <a:solidFill>
                  <a:prstClr val="black"/>
                </a:solidFill>
                <a:ea typeface="华文中宋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33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9A89-CE09-4B98-9A31-5E384F8E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华文中宋" panose="02010600040101010101" pitchFamily="2" charset="-122"/>
              </a:rPr>
              <a:t>Ameba </a:t>
            </a:r>
            <a:r>
              <a:rPr lang="zh-CN" altLang="en-US" dirty="0">
                <a:ea typeface="华文中宋" panose="02010600040101010101" pitchFamily="2" charset="-122"/>
              </a:rPr>
              <a:t>小趣聞</a:t>
            </a:r>
            <a:endParaRPr lang="en-SG" dirty="0">
              <a:ea typeface="华文中宋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FF78-470F-44B2-8B59-D64593105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38" y="2334316"/>
            <a:ext cx="8569324" cy="878660"/>
          </a:xfrm>
        </p:spPr>
        <p:txBody>
          <a:bodyPr/>
          <a:lstStyle/>
          <a:p>
            <a:r>
              <a:rPr lang="en-US" altLang="zh-TW" dirty="0">
                <a:ea typeface="华文中宋" panose="02010600040101010101" pitchFamily="2" charset="-122"/>
              </a:rPr>
              <a:t>Ameba D</a:t>
            </a:r>
            <a:r>
              <a:rPr lang="zh-TW" altLang="en-US" dirty="0">
                <a:ea typeface="华文中宋" panose="02010600040101010101" pitchFamily="2" charset="-122"/>
              </a:rPr>
              <a:t>是目前所有</a:t>
            </a:r>
            <a:r>
              <a:rPr lang="en-US" altLang="zh-TW" dirty="0">
                <a:ea typeface="华文中宋" panose="02010600040101010101" pitchFamily="2" charset="-122"/>
              </a:rPr>
              <a:t>IoT MCU</a:t>
            </a:r>
            <a:r>
              <a:rPr lang="zh-TW" altLang="en-US" dirty="0">
                <a:ea typeface="华文中宋" panose="02010600040101010101" pitchFamily="2" charset="-122"/>
              </a:rPr>
              <a:t>裏面少見的音頻功能强大的</a:t>
            </a:r>
            <a:r>
              <a:rPr lang="en-US" altLang="zh-TW" dirty="0">
                <a:ea typeface="华文中宋" panose="02010600040101010101" pitchFamily="2" charset="-122"/>
              </a:rPr>
              <a:t>SOC</a:t>
            </a:r>
            <a:r>
              <a:rPr lang="zh-TW" altLang="en-US" dirty="0">
                <a:ea typeface="华文中宋" panose="02010600040101010101" pitchFamily="2" charset="-122"/>
              </a:rPr>
              <a:t>，但是它的第一塊開發板</a:t>
            </a:r>
            <a:r>
              <a:rPr lang="en-US" altLang="zh-CN" dirty="0">
                <a:ea typeface="华文中宋" panose="02010600040101010101" pitchFamily="2" charset="-122"/>
              </a:rPr>
              <a:t>RTL8722DM</a:t>
            </a:r>
            <a:r>
              <a:rPr lang="zh-TW" altLang="en-US" dirty="0">
                <a:ea typeface="华文中宋" panose="02010600040101010101" pitchFamily="2" charset="-122"/>
              </a:rPr>
              <a:t>沒有</a:t>
            </a:r>
            <a:r>
              <a:rPr lang="en-US" altLang="zh-CN" dirty="0">
                <a:ea typeface="华文中宋" panose="02010600040101010101" pitchFamily="2" charset="-122"/>
              </a:rPr>
              <a:t>MIC</a:t>
            </a:r>
            <a:r>
              <a:rPr lang="zh-CN" altLang="en-US" dirty="0">
                <a:ea typeface="华文中宋" panose="02010600040101010101" pitchFamily="2" charset="-122"/>
              </a:rPr>
              <a:t>和耳機接口</a:t>
            </a:r>
            <a:r>
              <a:rPr lang="zh-TW" altLang="en-US" dirty="0">
                <a:ea typeface="华文中宋" panose="02010600040101010101" pitchFamily="2" charset="-122"/>
              </a:rPr>
              <a:t>😂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DCA1-1D4E-4CB2-A415-0694D2CA6E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338" y="3645024"/>
            <a:ext cx="8569324" cy="936104"/>
          </a:xfrm>
        </p:spPr>
        <p:txBody>
          <a:bodyPr/>
          <a:lstStyle/>
          <a:p>
            <a:r>
              <a:rPr lang="en-US" altLang="zh-CN" dirty="0">
                <a:ea typeface="华文中宋" panose="02010600040101010101" pitchFamily="2" charset="-122"/>
              </a:rPr>
              <a:t>RTL8722DM</a:t>
            </a:r>
            <a:r>
              <a:rPr lang="zh-CN" altLang="en-US" dirty="0">
                <a:ea typeface="华文中宋" panose="02010600040101010101" pitchFamily="2" charset="-122"/>
              </a:rPr>
              <a:t>的開發板雖然很大，但是還是不夠大，因此有些功能還是需要增加外設部件來實現，例如：</a:t>
            </a:r>
            <a:r>
              <a:rPr lang="en-US" altLang="zh-CN" dirty="0">
                <a:ea typeface="华文中宋" panose="02010600040101010101" pitchFamily="2" charset="-122"/>
              </a:rPr>
              <a:t>SD</a:t>
            </a:r>
            <a:r>
              <a:rPr lang="zh-CN" altLang="en-US" dirty="0">
                <a:ea typeface="华文中宋" panose="02010600040101010101" pitchFamily="2" charset="-122"/>
              </a:rPr>
              <a:t>卡模組</a:t>
            </a:r>
            <a:r>
              <a:rPr lang="en-US" dirty="0">
                <a:ea typeface="华文中宋" panose="02010600040101010101" pitchFamily="2" charset="-122"/>
              </a:rPr>
              <a:t>😂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EFCF5CE-904C-4925-AE86-1C5D81754984}"/>
              </a:ext>
            </a:extLst>
          </p:cNvPr>
          <p:cNvSpPr txBox="1">
            <a:spLocks/>
          </p:cNvSpPr>
          <p:nvPr/>
        </p:nvSpPr>
        <p:spPr bwMode="auto">
          <a:xfrm>
            <a:off x="287338" y="1023608"/>
            <a:ext cx="856932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80000"/>
              <a:buFont typeface="Wingdings" pitchFamily="2" charset="2"/>
              <a:buChar char="q"/>
              <a:defRPr kumimoji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Ø"/>
              <a:defRPr kumimoji="1" sz="180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>
                <a:ea typeface="华文中宋" panose="02010600040101010101" pitchFamily="2" charset="-122"/>
              </a:rPr>
              <a:t>Ameba</a:t>
            </a:r>
            <a:r>
              <a:rPr lang="zh-CN" altLang="en-US" dirty="0">
                <a:ea typeface="华文中宋" panose="02010600040101010101" pitchFamily="2" charset="-122"/>
              </a:rPr>
              <a:t>是變形蟲的意思，</a:t>
            </a:r>
            <a:r>
              <a:rPr lang="en-US" altLang="zh-CN" dirty="0">
                <a:ea typeface="华文中宋" panose="02010600040101010101" pitchFamily="2" charset="-122"/>
              </a:rPr>
              <a:t>G</a:t>
            </a:r>
            <a:r>
              <a:rPr lang="en-US" dirty="0">
                <a:ea typeface="华文中宋" panose="02010600040101010101" pitchFamily="2" charset="-122"/>
              </a:rPr>
              <a:t>oogle</a:t>
            </a:r>
            <a:r>
              <a:rPr lang="zh-CN" altLang="en-US" dirty="0">
                <a:ea typeface="华文中宋" panose="02010600040101010101" pitchFamily="2" charset="-122"/>
              </a:rPr>
              <a:t>搜索</a:t>
            </a:r>
            <a:r>
              <a:rPr lang="en-US" dirty="0">
                <a:ea typeface="华文中宋" panose="02010600040101010101" pitchFamily="2" charset="-122"/>
              </a:rPr>
              <a:t>Ameba，</a:t>
            </a:r>
            <a:r>
              <a:rPr lang="zh-CN" altLang="en-US" dirty="0">
                <a:ea typeface="华文中宋" panose="02010600040101010101" pitchFamily="2" charset="-122"/>
              </a:rPr>
              <a:t>最先出來的一定和</a:t>
            </a:r>
            <a:r>
              <a:rPr lang="en-US" dirty="0">
                <a:ea typeface="华文中宋" panose="02010600040101010101" pitchFamily="2" charset="-122"/>
              </a:rPr>
              <a:t>Realtek Ameba</a:t>
            </a:r>
            <a:r>
              <a:rPr lang="zh-CN" altLang="en-US" dirty="0">
                <a:ea typeface="华文中宋" panose="02010600040101010101" pitchFamily="2" charset="-122"/>
              </a:rPr>
              <a:t>沒有關係</a:t>
            </a:r>
            <a:r>
              <a:rPr lang="en-US" kern="0" dirty="0"/>
              <a:t>😂</a:t>
            </a:r>
          </a:p>
        </p:txBody>
      </p:sp>
    </p:spTree>
    <p:extLst>
      <p:ext uri="{BB962C8B-B14F-4D97-AF65-F5344CB8AC3E}">
        <p14:creationId xmlns:p14="http://schemas.microsoft.com/office/powerpoint/2010/main" val="268176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9A89-CE09-4B98-9A31-5E384F8E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华文中宋" panose="02010600040101010101" pitchFamily="2" charset="-122"/>
              </a:rPr>
              <a:t>内容總結：</a:t>
            </a:r>
            <a:r>
              <a:rPr lang="en-US" altLang="zh-TW" dirty="0">
                <a:ea typeface="华文中宋" panose="02010600040101010101" pitchFamily="2" charset="-122"/>
              </a:rPr>
              <a:t>Ameba </a:t>
            </a:r>
            <a:r>
              <a:rPr lang="zh-TW" altLang="en-US" dirty="0">
                <a:ea typeface="华文中宋" panose="02010600040101010101" pitchFamily="2" charset="-122"/>
              </a:rPr>
              <a:t>資源哪裏找？</a:t>
            </a:r>
            <a:endParaRPr lang="en-SG" dirty="0">
              <a:ea typeface="华文中宋" panose="02010600040101010101" pitchFamily="2" charset="-122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E881EB6-8E67-429D-AB38-22B9ED5A5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004302"/>
              </p:ext>
            </p:extLst>
          </p:nvPr>
        </p:nvGraphicFramePr>
        <p:xfrm>
          <a:off x="323528" y="908720"/>
          <a:ext cx="8820471" cy="3672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4">
            <a:hlinkClick r:id="rId8"/>
            <a:extLst>
              <a:ext uri="{FF2B5EF4-FFF2-40B4-BE49-F238E27FC236}">
                <a16:creationId xmlns:a16="http://schemas.microsoft.com/office/drawing/2014/main" id="{06498151-32AC-48E8-A15E-042A138C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966" y="443208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altek Logo | evolution history and meaning, PNG">
            <a:hlinkClick r:id="rId10"/>
            <a:extLst>
              <a:ext uri="{FF2B5EF4-FFF2-40B4-BE49-F238E27FC236}">
                <a16:creationId xmlns:a16="http://schemas.microsoft.com/office/drawing/2014/main" id="{A106B0D5-659E-4CF1-80B5-18A22C264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395288" y="4553767"/>
            <a:ext cx="900000" cy="9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book Brand Resources">
            <a:hlinkClick r:id="rId12"/>
            <a:extLst>
              <a:ext uri="{FF2B5EF4-FFF2-40B4-BE49-F238E27FC236}">
                <a16:creationId xmlns:a16="http://schemas.microsoft.com/office/drawing/2014/main" id="{2497CDB4-3DAE-4151-B44F-427AE09DA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881" y="4432080"/>
            <a:ext cx="900000" cy="900000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0" name="Picture 8" descr="Ameba RTL8722DM Cortex-M33/M23 IoT Development Board Now Available for  $23.90 - CNX Software">
            <a:hlinkClick r:id="rId14"/>
            <a:extLst>
              <a:ext uri="{FF2B5EF4-FFF2-40B4-BE49-F238E27FC236}">
                <a16:creationId xmlns:a16="http://schemas.microsoft.com/office/drawing/2014/main" id="{8703C700-C778-4D97-90D1-7E020C519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3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99" y="4130927"/>
            <a:ext cx="945000" cy="9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ircle Youtube Icon transparent PNG - StickPNG">
            <a:hlinkClick r:id="rId17"/>
            <a:extLst>
              <a:ext uri="{FF2B5EF4-FFF2-40B4-BE49-F238E27FC236}">
                <a16:creationId xmlns:a16="http://schemas.microsoft.com/office/drawing/2014/main" id="{7348D3C1-3AFB-4E32-83CB-F3DACADA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14" y="45049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_ 胡萝卜蛋蛋蛋_ 哔哩哔哩相簿">
            <a:extLst>
              <a:ext uri="{FF2B5EF4-FFF2-40B4-BE49-F238E27FC236}">
                <a16:creationId xmlns:a16="http://schemas.microsoft.com/office/drawing/2014/main" id="{8A008970-DD89-48AA-A2AB-1C7B5B54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355" y="4009065"/>
            <a:ext cx="1089404" cy="10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5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Make Compelling Q&amp;A Videos to Build Trust in Your Brand">
            <a:extLst>
              <a:ext uri="{FF2B5EF4-FFF2-40B4-BE49-F238E27FC236}">
                <a16:creationId xmlns:a16="http://schemas.microsoft.com/office/drawing/2014/main" id="{94D22DE0-6230-4487-9C12-E7513215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44000" cy="53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C4DFB5-35F5-4651-A052-8783BE96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78904"/>
            <a:ext cx="8569325" cy="685800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提問環節</a:t>
            </a: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714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7"/>
          <p:cNvSpPr>
            <a:spLocks noChangeArrowheads="1"/>
          </p:cNvSpPr>
          <p:nvPr/>
        </p:nvSpPr>
        <p:spPr bwMode="auto">
          <a:xfrm>
            <a:off x="3101974" y="2420888"/>
            <a:ext cx="32289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669900"/>
              </a:buClr>
              <a:buSzPct val="90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669900"/>
              </a:buClr>
              <a:buSzPct val="80000"/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669900"/>
              </a:buClr>
              <a:buSzPct val="75000"/>
              <a:buFont typeface="Wingdings" pitchFamily="2" charset="2"/>
              <a:buChar char="u"/>
              <a:defRPr kumimoji="1" sz="1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669900"/>
              </a:buClr>
              <a:buSzPct val="70000"/>
              <a:buFont typeface="Wingdings" pitchFamily="2" charset="2"/>
              <a:buChar char="ü"/>
              <a:defRPr kumimoji="1" sz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ü"/>
              <a:defRPr kumimoji="1" sz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ü"/>
              <a:defRPr kumimoji="1" sz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ü"/>
              <a:defRPr kumimoji="1" sz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70000"/>
              <a:buFont typeface="Wingdings" pitchFamily="2" charset="2"/>
              <a:buChar char="ü"/>
              <a:defRPr kumimoji="1" sz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9pPr>
          </a:lstStyle>
          <a:p>
            <a:pPr algn="ctr" eaLnBrk="1" hangingPunct="1">
              <a:buClr>
                <a:schemeClr val="accent2"/>
              </a:buClr>
              <a:buSzTx/>
              <a:buFontTx/>
              <a:buNone/>
              <a:defRPr/>
            </a:pPr>
            <a:r>
              <a:rPr lang="zh-CN" altLang="en-US" sz="4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感謝聆聽</a:t>
            </a:r>
            <a:endParaRPr lang="en-US" altLang="zh-TW" sz="4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4F795-6493-4CAC-AE6F-8C68BD9C0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791" y="5151675"/>
            <a:ext cx="70062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F1B03-A77B-4881-BE17-DBB9EB1DB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089" y="6041520"/>
            <a:ext cx="705321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A7F3E9-EF24-4227-9F36-B78D04BD5043}"/>
              </a:ext>
            </a:extLst>
          </p:cNvPr>
          <p:cNvSpPr/>
          <p:nvPr/>
        </p:nvSpPr>
        <p:spPr>
          <a:xfrm>
            <a:off x="3923928" y="5151675"/>
            <a:ext cx="51579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AmebaIoT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官網鏈接</a:t>
            </a:r>
            <a:r>
              <a:rPr lang="en-SG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: 	</a:t>
            </a:r>
            <a:r>
              <a:rPr lang="en-SG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http://bit.ly/ambiot1</a:t>
            </a:r>
          </a:p>
          <a:p>
            <a:endParaRPr lang="en-SG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SG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AmebaIoT GitHub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鏈接：</a:t>
            </a:r>
            <a:endParaRPr lang="en-SG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SG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SG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http://bit.ly/ambiot2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家族</a:t>
            </a:r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F18179-ED17-431E-B775-003EB304B958}"/>
              </a:ext>
            </a:extLst>
          </p:cNvPr>
          <p:cNvSpPr/>
          <p:nvPr/>
        </p:nvSpPr>
        <p:spPr>
          <a:xfrm>
            <a:off x="341556" y="4604370"/>
            <a:ext cx="8569325" cy="15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TW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Ameba</a:t>
            </a:r>
            <a:r>
              <a:rPr lang="zh-TW" altLang="en-US" sz="22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物聯網開發板</a:t>
            </a:r>
            <a:r>
              <a:rPr lang="zh-TW" altLang="en-US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集成了台灣瑞昱</a:t>
            </a:r>
            <a:r>
              <a:rPr lang="zh-CN" altLang="en-US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半導體“</a:t>
            </a:r>
            <a:r>
              <a:rPr lang="en-US" altLang="zh-TW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Ameba</a:t>
            </a:r>
            <a:r>
              <a:rPr lang="zh-TW" altLang="en-US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物聯網解決方案</a:t>
            </a:r>
            <a:r>
              <a:rPr lang="zh-CN" altLang="en-US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TW" altLang="en-US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系列的最新一代</a:t>
            </a:r>
            <a:r>
              <a:rPr lang="en-US" altLang="zh-TW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SoC</a:t>
            </a:r>
            <a:r>
              <a:rPr lang="zh-TW" altLang="en-US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SG" altLang="zh-TW" sz="22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</a:pPr>
            <a:endParaRPr lang="en-SG" altLang="zh-TW" sz="22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</a:pPr>
            <a:r>
              <a:rPr lang="zh-TW" altLang="en-US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每個</a:t>
            </a:r>
            <a:r>
              <a:rPr lang="en-US" altLang="zh-TW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SoC</a:t>
            </a:r>
            <a:r>
              <a:rPr lang="zh-TW" altLang="en-US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模塊將有自己的開發板和</a:t>
            </a:r>
            <a:r>
              <a:rPr lang="en-US" altLang="zh-TW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SDK </a:t>
            </a:r>
            <a:r>
              <a:rPr lang="zh-TW" altLang="en-US" sz="22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sz="22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8099F-5D5E-4DB9-AB2B-BC08941A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90" y="980728"/>
            <a:ext cx="6480720" cy="3407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9" name="Action Button: Get Information 8">
            <a:hlinkClick r:id="rId4" highlightClick="1"/>
            <a:extLst>
              <a:ext uri="{FF2B5EF4-FFF2-40B4-BE49-F238E27FC236}">
                <a16:creationId xmlns:a16="http://schemas.microsoft.com/office/drawing/2014/main" id="{A5115316-3904-48E2-A172-8B1BBC1D613B}"/>
              </a:ext>
            </a:extLst>
          </p:cNvPr>
          <p:cNvSpPr/>
          <p:nvPr/>
        </p:nvSpPr>
        <p:spPr bwMode="auto">
          <a:xfrm>
            <a:off x="8460433" y="792201"/>
            <a:ext cx="574832" cy="548567"/>
          </a:xfrm>
          <a:prstGeom prst="actionButtonInformation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E017A2-D3ED-4BDD-96DB-0922A2E0428E}"/>
              </a:ext>
            </a:extLst>
          </p:cNvPr>
          <p:cNvSpPr/>
          <p:nvPr/>
        </p:nvSpPr>
        <p:spPr bwMode="auto">
          <a:xfrm>
            <a:off x="8421796" y="797051"/>
            <a:ext cx="637927" cy="576064"/>
          </a:xfrm>
          <a:prstGeom prst="ellipse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693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家族</a:t>
            </a:r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F3A42-4F9B-4ABB-8AFB-307752B3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2832222"/>
            <a:ext cx="4067007" cy="2405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5AAE3-58B4-4B6C-A2B8-8B19676F4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780928"/>
            <a:ext cx="4176589" cy="28091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F18179-ED17-431E-B775-003EB304B958}"/>
              </a:ext>
            </a:extLst>
          </p:cNvPr>
          <p:cNvSpPr/>
          <p:nvPr/>
        </p:nvSpPr>
        <p:spPr>
          <a:xfrm>
            <a:off x="1103521" y="1656298"/>
            <a:ext cx="7369009" cy="147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Ameba1 </a:t>
            </a:r>
          </a:p>
          <a:p>
            <a:pPr>
              <a:spcBef>
                <a:spcPct val="20000"/>
              </a:spcBef>
              <a:buClr>
                <a:srgbClr val="669900"/>
              </a:buClr>
              <a:buSzPct val="90000"/>
            </a:pPr>
            <a:r>
              <a:rPr lang="en-US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    RTL8195AM 		       RTL8710AF</a:t>
            </a:r>
          </a:p>
        </p:txBody>
      </p:sp>
      <p:sp useBgFill="1">
        <p:nvSpPr>
          <p:cNvPr id="7" name="Action Button: Get Information 6">
            <a:hlinkClick r:id="rId5" highlightClick="1"/>
            <a:extLst>
              <a:ext uri="{FF2B5EF4-FFF2-40B4-BE49-F238E27FC236}">
                <a16:creationId xmlns:a16="http://schemas.microsoft.com/office/drawing/2014/main" id="{5818DD81-56C6-49B3-A313-B9D3271C0847}"/>
              </a:ext>
            </a:extLst>
          </p:cNvPr>
          <p:cNvSpPr/>
          <p:nvPr/>
        </p:nvSpPr>
        <p:spPr bwMode="auto">
          <a:xfrm>
            <a:off x="8460433" y="792201"/>
            <a:ext cx="574832" cy="548567"/>
          </a:xfrm>
          <a:prstGeom prst="actionButtonInformation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074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家族</a:t>
            </a:r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7AA888-4FC7-4ABF-A0B5-C034D625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9" y="2841797"/>
            <a:ext cx="4394938" cy="3001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B22FF-F3D6-4EF7-A5FC-B4BB973A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064" y="2780928"/>
            <a:ext cx="3879620" cy="28675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13F18-06CD-4713-827E-A160B6338C01}"/>
              </a:ext>
            </a:extLst>
          </p:cNvPr>
          <p:cNvSpPr/>
          <p:nvPr/>
        </p:nvSpPr>
        <p:spPr>
          <a:xfrm>
            <a:off x="1043608" y="1700808"/>
            <a:ext cx="3070714" cy="147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sz="2400" b="1" dirty="0" err="1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AmebaZ</a:t>
            </a:r>
            <a:r>
              <a:rPr lang="en-US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 RTL8710BN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260DF-ABBD-4D2F-BFD1-89DAF0DDF81A}"/>
              </a:ext>
            </a:extLst>
          </p:cNvPr>
          <p:cNvSpPr/>
          <p:nvPr/>
        </p:nvSpPr>
        <p:spPr>
          <a:xfrm>
            <a:off x="4860032" y="1691563"/>
            <a:ext cx="3070714" cy="147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AmebaZ2 RTL8720CM </a:t>
            </a:r>
          </a:p>
        </p:txBody>
      </p:sp>
    </p:spTree>
    <p:extLst>
      <p:ext uri="{BB962C8B-B14F-4D97-AF65-F5344CB8AC3E}">
        <p14:creationId xmlns:p14="http://schemas.microsoft.com/office/powerpoint/2010/main" val="4028787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家族</a:t>
            </a:r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F20EB-6BEA-4FA2-A419-D785D3BA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1" y="2817012"/>
            <a:ext cx="3834647" cy="24709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F18179-ED17-431E-B775-003EB304B958}"/>
              </a:ext>
            </a:extLst>
          </p:cNvPr>
          <p:cNvSpPr/>
          <p:nvPr/>
        </p:nvSpPr>
        <p:spPr>
          <a:xfrm>
            <a:off x="900141" y="1772816"/>
            <a:ext cx="8089089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AmebaD</a:t>
            </a:r>
          </a:p>
          <a:p>
            <a:pPr>
              <a:spcBef>
                <a:spcPct val="20000"/>
              </a:spcBef>
              <a:buClr>
                <a:srgbClr val="669900"/>
              </a:buClr>
              <a:buSzPct val="90000"/>
            </a:pPr>
            <a:r>
              <a:rPr lang="en-US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rPr>
              <a:t>     RTL8722DM / RTL8722CSM  	 RTL8722DM_MINI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5E5D40-E055-4B91-BC37-5FC018E8D3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24526" r="18529" b="25000"/>
          <a:stretch/>
        </p:blipFill>
        <p:spPr>
          <a:xfrm rot="870375">
            <a:off x="6231219" y="3106797"/>
            <a:ext cx="1117774" cy="18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8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B34350-2F93-4B48-8E7D-27DB203FA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48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D3A093-5D05-4A69-A1E1-2746F0D5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78904"/>
            <a:ext cx="8569325" cy="685800"/>
          </a:xfrm>
        </p:spPr>
        <p:txBody>
          <a:bodyPr/>
          <a:lstStyle/>
          <a:p>
            <a:r>
              <a:rPr 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Ameba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家族</a:t>
            </a:r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434BD9-F7E3-47E1-ADBA-8B7510B586C6}"/>
              </a:ext>
            </a:extLst>
          </p:cNvPr>
          <p:cNvSpPr/>
          <p:nvPr/>
        </p:nvSpPr>
        <p:spPr bwMode="auto">
          <a:xfrm>
            <a:off x="7740353" y="1268760"/>
            <a:ext cx="1296144" cy="482758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76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1E5FF7-8198-4504-9722-CD84DF3F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1024435"/>
            <a:ext cx="3096344" cy="1995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RTL8722DM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開發板硬體資訊</a:t>
            </a:r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14745-A15C-422F-A7F1-B33EAD115A25}"/>
              </a:ext>
            </a:extLst>
          </p:cNvPr>
          <p:cNvSpPr txBox="1"/>
          <p:nvPr/>
        </p:nvSpPr>
        <p:spPr>
          <a:xfrm>
            <a:off x="4426505" y="2583720"/>
            <a:ext cx="4536504" cy="120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  <a:defRPr sz="2000">
                <a:latin typeface="+mn-lt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buSzPct val="80000"/>
              <a:buFont typeface="Wingdings" pitchFamily="2" charset="2"/>
              <a:buChar char="q"/>
              <a:defRPr>
                <a:latin typeface="+mn-lt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sz="1800">
                <a:latin typeface="+mn-lt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rgbClr val="669900"/>
              </a:buClr>
              <a:buSzPct val="70000"/>
              <a:buFont typeface="Wingdings" pitchFamily="2" charset="2"/>
              <a:buChar char="Ø"/>
              <a:defRPr sz="1800">
                <a:latin typeface="+mn-lt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雙核 </a:t>
            </a:r>
            <a:r>
              <a:rPr lang="en-SG" dirty="0">
                <a:ea typeface="华文中宋" panose="02010600040101010101" pitchFamily="2" charset="-122"/>
              </a:rPr>
              <a:t>CPU</a:t>
            </a:r>
          </a:p>
          <a:p>
            <a:pPr marL="742950" lvl="1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</a:pPr>
            <a:r>
              <a:rPr lang="en-SG" altLang="zh-CN" sz="2000" dirty="0">
                <a:latin typeface="+mn-lt"/>
                <a:ea typeface="华文中宋" panose="02010600040101010101" pitchFamily="2" charset="-122"/>
              </a:rPr>
              <a:t>K</a:t>
            </a:r>
            <a:r>
              <a:rPr lang="en-SG" sz="2000" dirty="0">
                <a:latin typeface="+mn-lt"/>
                <a:ea typeface="华文中宋" panose="02010600040101010101" pitchFamily="2" charset="-122"/>
              </a:rPr>
              <a:t>M4 - </a:t>
            </a:r>
            <a:r>
              <a:rPr lang="zh-CN" altLang="en-US" sz="2000" dirty="0">
                <a:latin typeface="+mn-lt"/>
                <a:ea typeface="华文中宋" panose="02010600040101010101" pitchFamily="2" charset="-122"/>
              </a:rPr>
              <a:t>正常模式的高功耗核</a:t>
            </a:r>
            <a:endParaRPr lang="en-SG" altLang="zh-CN" sz="2000" dirty="0">
              <a:latin typeface="+mn-lt"/>
              <a:ea typeface="华文中宋" panose="0201060004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</a:pPr>
            <a:r>
              <a:rPr lang="en-US" altLang="zh-CN" sz="2000" dirty="0">
                <a:latin typeface="+mn-lt"/>
                <a:ea typeface="华文中宋" panose="02010600040101010101" pitchFamily="2" charset="-122"/>
              </a:rPr>
              <a:t>K</a:t>
            </a:r>
            <a:r>
              <a:rPr lang="en-SG" altLang="zh-CN" sz="2000" dirty="0">
                <a:latin typeface="+mn-lt"/>
                <a:ea typeface="华文中宋" panose="02010600040101010101" pitchFamily="2" charset="-122"/>
              </a:rPr>
              <a:t>M0 - </a:t>
            </a:r>
            <a:r>
              <a:rPr lang="zh-CN" altLang="en-US" sz="2000" b="1" u="sng" dirty="0">
                <a:latin typeface="+mn-lt"/>
                <a:ea typeface="华文中宋" panose="02010600040101010101" pitchFamily="2" charset="-122"/>
              </a:rPr>
              <a:t>省電模式</a:t>
            </a:r>
            <a:r>
              <a:rPr lang="zh-CN" altLang="en-US" sz="2000" dirty="0">
                <a:latin typeface="+mn-lt"/>
                <a:ea typeface="华文中宋" panose="02010600040101010101" pitchFamily="2" charset="-122"/>
              </a:rPr>
              <a:t>的低功耗核心</a:t>
            </a:r>
            <a:endParaRPr lang="en-SG" dirty="0">
              <a:ea typeface="华文中宋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SG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9C26D-3BF7-4A48-AB8F-7637954A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212976"/>
            <a:ext cx="3967671" cy="24014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BAA899E-795F-4684-B09F-04074BEFA7E9}"/>
              </a:ext>
            </a:extLst>
          </p:cNvPr>
          <p:cNvSpPr/>
          <p:nvPr/>
        </p:nvSpPr>
        <p:spPr bwMode="auto">
          <a:xfrm>
            <a:off x="2195736" y="1443258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1B7391-5750-46E5-B742-1CEF9CC81B83}"/>
              </a:ext>
            </a:extLst>
          </p:cNvPr>
          <p:cNvSpPr/>
          <p:nvPr/>
        </p:nvSpPr>
        <p:spPr>
          <a:xfrm>
            <a:off x="4426505" y="3268185"/>
            <a:ext cx="4572000" cy="113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lvl="1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</a:pPr>
            <a:endParaRPr lang="en-SG" sz="1800" dirty="0">
              <a:latin typeface="+mn-lt"/>
              <a:ea typeface="华文中宋" panose="02010600040101010101" pitchFamily="2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3EB8E-FAEE-4217-82EB-21E000540537}"/>
              </a:ext>
            </a:extLst>
          </p:cNvPr>
          <p:cNvSpPr/>
          <p:nvPr/>
        </p:nvSpPr>
        <p:spPr>
          <a:xfrm>
            <a:off x="4408757" y="4276297"/>
            <a:ext cx="4572000" cy="153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内存</a:t>
            </a:r>
            <a:endParaRPr lang="en-SG" sz="2400" b="1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</a:pPr>
            <a:r>
              <a:rPr lang="en-SG" sz="2000" dirty="0">
                <a:latin typeface="+mn-lt"/>
                <a:ea typeface="华文中宋" panose="02010600040101010101" pitchFamily="2" charset="-122"/>
              </a:rPr>
              <a:t>SRAM   512</a:t>
            </a:r>
            <a:r>
              <a:rPr lang="en-US" altLang="zh-CN" sz="2000" dirty="0">
                <a:latin typeface="+mn-lt"/>
                <a:ea typeface="华文中宋" panose="02010600040101010101" pitchFamily="2" charset="-122"/>
              </a:rPr>
              <a:t>KB  </a:t>
            </a:r>
            <a:r>
              <a:rPr lang="zh-CN" altLang="en-US" sz="2000" dirty="0">
                <a:latin typeface="+mn-lt"/>
                <a:ea typeface="华文中宋" panose="02010600040101010101" pitchFamily="2" charset="-122"/>
              </a:rPr>
              <a:t>高性能</a:t>
            </a:r>
            <a:endParaRPr lang="en-SG" sz="2000" dirty="0">
              <a:latin typeface="+mn-lt"/>
              <a:ea typeface="华文中宋" panose="0201060004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</a:pPr>
            <a:r>
              <a:rPr lang="en-SG" sz="2000" dirty="0">
                <a:latin typeface="+mn-lt"/>
                <a:ea typeface="华文中宋" panose="02010600040101010101" pitchFamily="2" charset="-122"/>
              </a:rPr>
              <a:t>PSRAM 4</a:t>
            </a:r>
            <a:r>
              <a:rPr lang="en-US" altLang="zh-CN" sz="2000" dirty="0">
                <a:latin typeface="+mn-lt"/>
                <a:ea typeface="华文中宋" panose="02010600040101010101" pitchFamily="2" charset="-122"/>
              </a:rPr>
              <a:t>MB     </a:t>
            </a:r>
            <a:r>
              <a:rPr lang="zh-CN" altLang="en-US" sz="2000" dirty="0">
                <a:latin typeface="+mn-lt"/>
                <a:ea typeface="华文中宋" panose="02010600040101010101" pitchFamily="2" charset="-122"/>
              </a:rPr>
              <a:t>大容量</a:t>
            </a:r>
            <a:endParaRPr lang="en-SG" sz="2000" dirty="0">
              <a:latin typeface="+mn-lt"/>
              <a:ea typeface="华文中宋" panose="0201060004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</a:pPr>
            <a:r>
              <a:rPr lang="zh-TW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是物聯網和音頻應用的理想選擇</a:t>
            </a:r>
            <a:endParaRPr lang="en-SG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D65AC-0B61-4EBE-9454-A5486E15863C}"/>
              </a:ext>
            </a:extLst>
          </p:cNvPr>
          <p:cNvSpPr txBox="1"/>
          <p:nvPr/>
        </p:nvSpPr>
        <p:spPr>
          <a:xfrm>
            <a:off x="4426505" y="1316550"/>
            <a:ext cx="4536504" cy="103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Clr>
                <a:srgbClr val="669900"/>
              </a:buClr>
              <a:buSzPct val="90000"/>
              <a:buFont typeface="Wingdings" panose="05000000000000000000" pitchFamily="2" charset="2"/>
              <a:buChar char="n"/>
              <a:defRPr sz="2400" b="1">
                <a:solidFill>
                  <a:prstClr val="black"/>
                </a:solidFill>
                <a:latin typeface="+mn-lt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669900"/>
              </a:buClr>
              <a:buSzPct val="85000"/>
              <a:buFont typeface="Wingdings" pitchFamily="2" charset="2"/>
              <a:buChar char="n"/>
              <a:defRPr sz="2000">
                <a:latin typeface="+mn-lt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buSzPct val="80000"/>
              <a:buFont typeface="Wingdings" pitchFamily="2" charset="2"/>
              <a:buChar char="q"/>
              <a:defRPr>
                <a:latin typeface="+mn-lt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rgbClr val="669900"/>
              </a:buClr>
              <a:buSzPct val="75000"/>
              <a:buFont typeface="Courier New" panose="02070309020205020404" pitchFamily="49" charset="0"/>
              <a:buChar char="o"/>
              <a:defRPr sz="1800">
                <a:latin typeface="+mn-lt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rgbClr val="669900"/>
              </a:buClr>
              <a:buSzPct val="70000"/>
              <a:buFont typeface="Wingdings" pitchFamily="2" charset="2"/>
              <a:buChar char="Ø"/>
              <a:defRPr sz="1800">
                <a:latin typeface="+mn-lt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Char char="»"/>
              <a:defRPr sz="12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SG" sz="6000" dirty="0">
                <a:solidFill>
                  <a:schemeClr val="tx2"/>
                </a:solidFill>
                <a:ea typeface="华文中宋" panose="02010600040101010101" pitchFamily="2" charset="-122"/>
              </a:rPr>
              <a:t>SoC</a:t>
            </a:r>
            <a:endParaRPr lang="en-SG" sz="6000" dirty="0">
              <a:ea typeface="华文中宋" panose="02010600040101010101" pitchFamily="2" charset="-122"/>
            </a:endParaRPr>
          </a:p>
        </p:txBody>
      </p:sp>
      <p:sp useBgFill="1">
        <p:nvSpPr>
          <p:cNvPr id="10" name="Action Button: Get Information 9">
            <a:hlinkClick r:id="rId5" highlightClick="1"/>
            <a:extLst>
              <a:ext uri="{FF2B5EF4-FFF2-40B4-BE49-F238E27FC236}">
                <a16:creationId xmlns:a16="http://schemas.microsoft.com/office/drawing/2014/main" id="{E265BE01-8A4D-4048-98DE-1C3B8A7772F7}"/>
              </a:ext>
            </a:extLst>
          </p:cNvPr>
          <p:cNvSpPr/>
          <p:nvPr/>
        </p:nvSpPr>
        <p:spPr bwMode="auto">
          <a:xfrm>
            <a:off x="8460433" y="792201"/>
            <a:ext cx="574832" cy="548567"/>
          </a:xfrm>
          <a:prstGeom prst="actionButtonInformation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prstMaterial="legacyMatte">
            <a:bevelT w="0" h="0" prst="angle"/>
            <a:bevelB w="0" h="13500" prst="angle"/>
            <a:extrusionClr>
              <a:schemeClr val="accent2"/>
            </a:extrusion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80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RTL8722DM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開發板硬體資訊</a:t>
            </a:r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EAC44-59B1-4600-954F-51CD3400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0" y="1484784"/>
            <a:ext cx="4320000" cy="4277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83075-FDEA-48A5-9A30-11F295F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0" y="1628800"/>
            <a:ext cx="3060000" cy="31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5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瑞昱2015簡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alpha val="83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prstMaterial="legacyMatte">
          <a:bevelT w="0" h="0" prst="angle"/>
          <a:bevelB w="0" h="13500" prst="angle"/>
          <a:extrusionClr>
            <a:schemeClr val="accent2"/>
          </a:extrusionClr>
        </a:sp3d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新細明體" pitchFamily="18" charset="-120"/>
          </a:defRPr>
        </a:defPPr>
      </a:lstStyle>
    </a:spDef>
    <a:lnDef>
      <a:spPr bwMode="auto">
        <a:solidFill>
          <a:srgbClr val="99FF33">
            <a:alpha val="83000"/>
          </a:srgbClr>
        </a:solidFill>
        <a:ln w="28575" cap="flat" cmpd="sng" algn="ctr">
          <a:solidFill>
            <a:schemeClr val="tx1">
              <a:lumMod val="95000"/>
              <a:lumOff val="5000"/>
            </a:schemeClr>
          </a:solidFill>
          <a:prstDash val="solid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prstMaterial="legacyMatte">
          <a:extrusionClr>
            <a:schemeClr val="tx1">
              <a:lumMod val="95000"/>
              <a:lumOff val="5000"/>
            </a:schemeClr>
          </a:extrusionClr>
        </a:sp3d>
      </a:spPr>
      <a:bodyPr/>
      <a:lstStyle/>
    </a:lnDef>
    <a:txDef>
      <a:spPr>
        <a:noFill/>
      </a:spPr>
      <a:bodyPr>
        <a:spAutoFit/>
      </a:bodyPr>
      <a:lstStyle>
        <a:defPPr eaLnBrk="1" hangingPunct="1">
          <a:defRPr sz="1400" b="1" dirty="0">
            <a:latin typeface="+mn-lt"/>
          </a:defRPr>
        </a:defPPr>
      </a:lstStyle>
    </a:tx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瑞昱2015簡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alpha val="83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prstMaterial="legacyMatte">
          <a:bevelT w="0" h="0" prst="angle"/>
          <a:bevelB w="0" h="13500" prst="angle"/>
          <a:extrusionClr>
            <a:schemeClr val="accent2"/>
          </a:extrusionClr>
        </a:sp3d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新細明體" pitchFamily="18" charset="-120"/>
          </a:defRPr>
        </a:defPPr>
      </a:lstStyle>
    </a:spDef>
    <a:lnDef>
      <a:spPr bwMode="auto">
        <a:solidFill>
          <a:srgbClr val="99FF33">
            <a:alpha val="83000"/>
          </a:srgbClr>
        </a:solidFill>
        <a:ln w="28575" cap="flat" cmpd="sng" algn="ctr">
          <a:solidFill>
            <a:schemeClr val="tx1">
              <a:lumMod val="95000"/>
              <a:lumOff val="5000"/>
            </a:schemeClr>
          </a:solidFill>
          <a:prstDash val="solid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prstMaterial="legacyMatte">
          <a:extrusionClr>
            <a:schemeClr val="tx1">
              <a:lumMod val="95000"/>
              <a:lumOff val="5000"/>
            </a:schemeClr>
          </a:extrusionClr>
        </a:sp3d>
      </a:spPr>
      <a:bodyPr/>
      <a:lstStyle/>
    </a:lnDef>
    <a:txDef>
      <a:spPr>
        <a:noFill/>
      </a:spPr>
      <a:bodyPr>
        <a:spAutoFit/>
      </a:bodyPr>
      <a:lstStyle>
        <a:defPPr eaLnBrk="1" hangingPunct="1">
          <a:defRPr sz="1400" b="1" dirty="0">
            <a:latin typeface="+mn-lt"/>
          </a:defRPr>
        </a:defPPr>
      </a:lstStyle>
    </a:tx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31600</TotalTime>
  <Words>1181</Words>
  <Application>Microsoft Office PowerPoint</Application>
  <PresentationFormat>On-screen Show (4:3)</PresentationFormat>
  <Paragraphs>190</Paragraphs>
  <Slides>27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微軟正黑體</vt:lpstr>
      <vt:lpstr>Osaka</vt:lpstr>
      <vt:lpstr>华文中宋</vt:lpstr>
      <vt:lpstr>Arial</vt:lpstr>
      <vt:lpstr>Arial</vt:lpstr>
      <vt:lpstr>Calibri</vt:lpstr>
      <vt:lpstr>Courier New</vt:lpstr>
      <vt:lpstr>Times New Roman</vt:lpstr>
      <vt:lpstr>Trebuchet MS</vt:lpstr>
      <vt:lpstr>Wingdings</vt:lpstr>
      <vt:lpstr>瑞昱2015簡報</vt:lpstr>
      <vt:lpstr>1_瑞昱2015簡報</vt:lpstr>
      <vt:lpstr>PowerPoint Presentation</vt:lpstr>
      <vt:lpstr>内容簡介</vt:lpstr>
      <vt:lpstr>Ameba 家族</vt:lpstr>
      <vt:lpstr>Ameba 家族</vt:lpstr>
      <vt:lpstr>Ameba 家族</vt:lpstr>
      <vt:lpstr>Ameba 家族</vt:lpstr>
      <vt:lpstr>Ameba 家族</vt:lpstr>
      <vt:lpstr>RTL8722DM 開發板硬體資訊</vt:lpstr>
      <vt:lpstr>RTL8722DM 開發板硬體資訊</vt:lpstr>
      <vt:lpstr>RTL8722DM 開發板硬體資訊</vt:lpstr>
      <vt:lpstr>軟體開發平臺</vt:lpstr>
      <vt:lpstr>軟體開發平臺（一） – Standard SDK</vt:lpstr>
      <vt:lpstr>軟體開發平臺（一） – Standard SDK</vt:lpstr>
      <vt:lpstr>軟體開發平臺（一） – Standard SDK</vt:lpstr>
      <vt:lpstr>軟體開發平臺（二） – Arduino SDK</vt:lpstr>
      <vt:lpstr>軟體開發平臺（二） – Arduino SDK</vt:lpstr>
      <vt:lpstr>軟體開發平臺（二） – Arduino SDK</vt:lpstr>
      <vt:lpstr>軟體開發平臺（二） – Arduino SDK</vt:lpstr>
      <vt:lpstr>軟體開發平臺 （三）– MicroPython SDK</vt:lpstr>
      <vt:lpstr>軟體開發平臺 （三）– MicroPython SDK</vt:lpstr>
      <vt:lpstr>PowerPoint Presentation</vt:lpstr>
      <vt:lpstr>軟體開發平臺 （三）– MicroPython SDK</vt:lpstr>
      <vt:lpstr>雲服務</vt:lpstr>
      <vt:lpstr>Ameba 小趣聞</vt:lpstr>
      <vt:lpstr>内容總結：Ameba 資源哪裏找？</vt:lpstr>
      <vt:lpstr>提問環節</vt:lpstr>
      <vt:lpstr>PowerPoint Presentation</vt:lpstr>
    </vt:vector>
  </TitlesOfParts>
  <Company>Realtek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Status</dc:title>
  <cp:lastModifiedBy>Zhu Qi [朱琪]</cp:lastModifiedBy>
  <cp:revision>1861</cp:revision>
  <dcterms:created xsi:type="dcterms:W3CDTF">2006-04-21T08:00:17Z</dcterms:created>
  <dcterms:modified xsi:type="dcterms:W3CDTF">2021-05-28T07:27:19Z</dcterms:modified>
</cp:coreProperties>
</file>